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5"/>
    <p:sldMasterId id="2147483912" r:id="rId6"/>
    <p:sldMasterId id="2147483931" r:id="rId7"/>
    <p:sldMasterId id="2147483951" r:id="rId8"/>
    <p:sldMasterId id="2147483961" r:id="rId9"/>
  </p:sldMasterIdLst>
  <p:notesMasterIdLst>
    <p:notesMasterId r:id="rId19"/>
  </p:notesMasterIdLst>
  <p:handoutMasterIdLst>
    <p:handoutMasterId r:id="rId20"/>
  </p:handoutMasterIdLst>
  <p:sldIdLst>
    <p:sldId id="256" r:id="rId10"/>
    <p:sldId id="265" r:id="rId11"/>
    <p:sldId id="264" r:id="rId12"/>
    <p:sldId id="274" r:id="rId13"/>
    <p:sldId id="270" r:id="rId14"/>
    <p:sldId id="271" r:id="rId15"/>
    <p:sldId id="272" r:id="rId16"/>
    <p:sldId id="273" r:id="rId17"/>
    <p:sldId id="260" r:id="rId18"/>
  </p:sldIdLst>
  <p:sldSz cx="12192000" cy="6858000"/>
  <p:notesSz cx="9931400" cy="6794500"/>
  <p:defaultTextStyle>
    <a:defPPr>
      <a:defRPr lang="en-US"/>
    </a:defPPr>
    <a:lvl1pPr algn="l" defTabSz="1217613"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1pPr>
    <a:lvl2pPr marL="608013" indent="-150813" algn="l" defTabSz="1217613"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2pPr>
    <a:lvl3pPr marL="1217613" indent="-303213" algn="l" defTabSz="1217613"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3pPr>
    <a:lvl4pPr marL="1827213" indent="-455613" algn="l" defTabSz="1217613"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4pPr>
    <a:lvl5pPr marL="2436813" indent="-608013" algn="l" defTabSz="1217613" rtl="0" eaLnBrk="0" fontAlgn="base" hangingPunct="0">
      <a:spcBef>
        <a:spcPct val="0"/>
      </a:spcBef>
      <a:spcAft>
        <a:spcPct val="0"/>
      </a:spcAft>
      <a:defRPr sz="2400" kern="1200">
        <a:solidFill>
          <a:schemeClr val="tx1"/>
        </a:solidFill>
        <a:latin typeface="Calibri" panose="020F0502020204030204" pitchFamily="34" charset="0"/>
        <a:ea typeface="+mn-ea"/>
        <a:cs typeface="+mn-cs"/>
      </a:defRPr>
    </a:lvl5pPr>
    <a:lvl6pPr marL="2286000" algn="l" defTabSz="914400" rtl="0" eaLnBrk="1" latinLnBrk="0" hangingPunct="1">
      <a:defRPr sz="2400" kern="1200">
        <a:solidFill>
          <a:schemeClr val="tx1"/>
        </a:solidFill>
        <a:latin typeface="Calibri" panose="020F0502020204030204" pitchFamily="34" charset="0"/>
        <a:ea typeface="+mn-ea"/>
        <a:cs typeface="+mn-cs"/>
      </a:defRPr>
    </a:lvl6pPr>
    <a:lvl7pPr marL="2743200" algn="l" defTabSz="914400" rtl="0" eaLnBrk="1" latinLnBrk="0" hangingPunct="1">
      <a:defRPr sz="2400" kern="1200">
        <a:solidFill>
          <a:schemeClr val="tx1"/>
        </a:solidFill>
        <a:latin typeface="Calibri" panose="020F0502020204030204" pitchFamily="34" charset="0"/>
        <a:ea typeface="+mn-ea"/>
        <a:cs typeface="+mn-cs"/>
      </a:defRPr>
    </a:lvl7pPr>
    <a:lvl8pPr marL="3200400" algn="l" defTabSz="914400" rtl="0" eaLnBrk="1" latinLnBrk="0" hangingPunct="1">
      <a:defRPr sz="2400" kern="1200">
        <a:solidFill>
          <a:schemeClr val="tx1"/>
        </a:solidFill>
        <a:latin typeface="Calibri" panose="020F0502020204030204" pitchFamily="34" charset="0"/>
        <a:ea typeface="+mn-ea"/>
        <a:cs typeface="+mn-cs"/>
      </a:defRPr>
    </a:lvl8pPr>
    <a:lvl9pPr marL="3657600" algn="l" defTabSz="914400" rtl="0" eaLnBrk="1" latinLnBrk="0" hangingPunct="1">
      <a:defRPr sz="2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RC" initials="" lastIdx="4" clrIdx="0"/>
  <p:cmAuthor id="2" name="Nicole Franz" initials="" lastIdx="1" clrIdx="1"/>
  <p:cmAuthor id="3" name="Walter Williams (ESA)"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2C9"/>
    <a:srgbClr val="A81E3B"/>
    <a:srgbClr val="79B9CF"/>
    <a:srgbClr val="DDA63A"/>
    <a:srgbClr val="1A648C"/>
    <a:srgbClr val="EFA91F"/>
    <a:srgbClr val="EF791F"/>
    <a:srgbClr val="AB9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68" autoAdjust="0"/>
    <p:restoredTop sz="86408" autoAdjust="0"/>
  </p:normalViewPr>
  <p:slideViewPr>
    <p:cSldViewPr>
      <p:cViewPr varScale="1">
        <p:scale>
          <a:sx n="67" d="100"/>
          <a:sy n="67" d="100"/>
        </p:scale>
        <p:origin x="736" y="4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ola Chemis" userId="d7396ca1-6f9c-4170-b646-ef29e30ecfd5" providerId="ADAL" clId="{98183614-F339-405F-9B18-6A032FB09325}"/>
    <pc:docChg chg="custSel delSld modSld">
      <pc:chgData name="Viola Chemis" userId="d7396ca1-6f9c-4170-b646-ef29e30ecfd5" providerId="ADAL" clId="{98183614-F339-405F-9B18-6A032FB09325}" dt="2023-01-26T10:00:30.845" v="51" actId="2696"/>
      <pc:docMkLst>
        <pc:docMk/>
      </pc:docMkLst>
      <pc:sldChg chg="del">
        <pc:chgData name="Viola Chemis" userId="d7396ca1-6f9c-4170-b646-ef29e30ecfd5" providerId="ADAL" clId="{98183614-F339-405F-9B18-6A032FB09325}" dt="2023-01-26T10:00:30.845" v="51" actId="2696"/>
        <pc:sldMkLst>
          <pc:docMk/>
          <pc:sldMk cId="0" sldId="262"/>
        </pc:sldMkLst>
      </pc:sldChg>
      <pc:sldChg chg="del">
        <pc:chgData name="Viola Chemis" userId="d7396ca1-6f9c-4170-b646-ef29e30ecfd5" providerId="ADAL" clId="{98183614-F339-405F-9B18-6A032FB09325}" dt="2023-01-26T09:59:17.297" v="0" actId="47"/>
        <pc:sldMkLst>
          <pc:docMk/>
          <pc:sldMk cId="0" sldId="263"/>
        </pc:sldMkLst>
      </pc:sldChg>
      <pc:sldChg chg="modSp mod">
        <pc:chgData name="Viola Chemis" userId="d7396ca1-6f9c-4170-b646-ef29e30ecfd5" providerId="ADAL" clId="{98183614-F339-405F-9B18-6A032FB09325}" dt="2023-01-26T10:00:09.573" v="50" actId="20577"/>
        <pc:sldMkLst>
          <pc:docMk/>
          <pc:sldMk cId="3082501116" sldId="265"/>
        </pc:sldMkLst>
        <pc:spChg chg="mod">
          <ac:chgData name="Viola Chemis" userId="d7396ca1-6f9c-4170-b646-ef29e30ecfd5" providerId="ADAL" clId="{98183614-F339-405F-9B18-6A032FB09325}" dt="2023-01-26T10:00:09.573" v="50" actId="20577"/>
          <ac:spMkLst>
            <pc:docMk/>
            <pc:sldMk cId="3082501116" sldId="265"/>
            <ac:spMk id="2" creationId="{DD6085F3-AF27-3845-8748-436AB427EDC2}"/>
          </ac:spMkLst>
        </pc:spChg>
      </pc:sldChg>
      <pc:sldChg chg="del">
        <pc:chgData name="Viola Chemis" userId="d7396ca1-6f9c-4170-b646-ef29e30ecfd5" providerId="ADAL" clId="{98183614-F339-405F-9B18-6A032FB09325}" dt="2023-01-26T09:59:17.297" v="0" actId="47"/>
        <pc:sldMkLst>
          <pc:docMk/>
          <pc:sldMk cId="987708614" sldId="266"/>
        </pc:sldMkLst>
      </pc:sldChg>
      <pc:sldChg chg="del">
        <pc:chgData name="Viola Chemis" userId="d7396ca1-6f9c-4170-b646-ef29e30ecfd5" providerId="ADAL" clId="{98183614-F339-405F-9B18-6A032FB09325}" dt="2023-01-26T09:59:17.297" v="0" actId="47"/>
        <pc:sldMkLst>
          <pc:docMk/>
          <pc:sldMk cId="1495203027" sldId="267"/>
        </pc:sldMkLst>
      </pc:sldChg>
      <pc:sldChg chg="del">
        <pc:chgData name="Viola Chemis" userId="d7396ca1-6f9c-4170-b646-ef29e30ecfd5" providerId="ADAL" clId="{98183614-F339-405F-9B18-6A032FB09325}" dt="2023-01-26T09:59:17.297" v="0" actId="47"/>
        <pc:sldMkLst>
          <pc:docMk/>
          <pc:sldMk cId="2022770520" sldId="268"/>
        </pc:sldMkLst>
      </pc:sldChg>
      <pc:sldChg chg="del">
        <pc:chgData name="Viola Chemis" userId="d7396ca1-6f9c-4170-b646-ef29e30ecfd5" providerId="ADAL" clId="{98183614-F339-405F-9B18-6A032FB09325}" dt="2023-01-26T09:59:17.297" v="0" actId="47"/>
        <pc:sldMkLst>
          <pc:docMk/>
          <pc:sldMk cId="1472857486" sldId="2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B9700D-48F4-2E84-2FEB-A9EF48BEC8C3}"/>
              </a:ext>
            </a:extLst>
          </p:cNvPr>
          <p:cNvSpPr>
            <a:spLocks noGrp="1"/>
          </p:cNvSpPr>
          <p:nvPr>
            <p:ph type="hdr" sz="quarter"/>
          </p:nvPr>
        </p:nvSpPr>
        <p:spPr>
          <a:xfrm>
            <a:off x="0" y="0"/>
            <a:ext cx="4303713" cy="341313"/>
          </a:xfrm>
          <a:prstGeom prst="rect">
            <a:avLst/>
          </a:prstGeom>
        </p:spPr>
        <p:txBody>
          <a:bodyPr vert="horz" lIns="91440" tIns="45720" rIns="91440" bIns="45720" rtlCol="0"/>
          <a:lstStyle>
            <a:lvl1pPr algn="l" defTabSz="1219170"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F3A9846-3BA6-BDC1-2F1B-8BFFA95234FB}"/>
              </a:ext>
            </a:extLst>
          </p:cNvPr>
          <p:cNvSpPr>
            <a:spLocks noGrp="1"/>
          </p:cNvSpPr>
          <p:nvPr>
            <p:ph type="dt" sz="quarter" idx="1"/>
          </p:nvPr>
        </p:nvSpPr>
        <p:spPr>
          <a:xfrm>
            <a:off x="5624513" y="0"/>
            <a:ext cx="4305300" cy="341313"/>
          </a:xfrm>
          <a:prstGeom prst="rect">
            <a:avLst/>
          </a:prstGeom>
        </p:spPr>
        <p:txBody>
          <a:bodyPr vert="horz" lIns="91440" tIns="45720" rIns="91440" bIns="45720" rtlCol="0"/>
          <a:lstStyle>
            <a:lvl1pPr algn="r" defTabSz="1219170" eaLnBrk="1" fontAlgn="auto" hangingPunct="1">
              <a:spcBef>
                <a:spcPts val="0"/>
              </a:spcBef>
              <a:spcAft>
                <a:spcPts val="0"/>
              </a:spcAft>
              <a:defRPr sz="1200" smtClean="0">
                <a:latin typeface="+mn-lt"/>
              </a:defRPr>
            </a:lvl1pPr>
          </a:lstStyle>
          <a:p>
            <a:pPr>
              <a:defRPr/>
            </a:pPr>
            <a:fld id="{9916047C-B1D6-41D1-A967-760D37E45F72}" type="datetimeFigureOut">
              <a:rPr lang="en-GB"/>
              <a:pPr>
                <a:defRPr/>
              </a:pPr>
              <a:t>26/01/2023</a:t>
            </a:fld>
            <a:endParaRPr lang="en-GB"/>
          </a:p>
        </p:txBody>
      </p:sp>
      <p:sp>
        <p:nvSpPr>
          <p:cNvPr id="4" name="Footer Placeholder 3">
            <a:extLst>
              <a:ext uri="{FF2B5EF4-FFF2-40B4-BE49-F238E27FC236}">
                <a16:creationId xmlns:a16="http://schemas.microsoft.com/office/drawing/2014/main" id="{5F39EC4C-7F68-B121-8EBA-4A138A1E8778}"/>
              </a:ext>
            </a:extLst>
          </p:cNvPr>
          <p:cNvSpPr>
            <a:spLocks noGrp="1"/>
          </p:cNvSpPr>
          <p:nvPr>
            <p:ph type="ftr" sz="quarter" idx="2"/>
          </p:nvPr>
        </p:nvSpPr>
        <p:spPr>
          <a:xfrm>
            <a:off x="0" y="6453188"/>
            <a:ext cx="4303713" cy="341312"/>
          </a:xfrm>
          <a:prstGeom prst="rect">
            <a:avLst/>
          </a:prstGeom>
        </p:spPr>
        <p:txBody>
          <a:bodyPr vert="horz" lIns="91440" tIns="45720" rIns="91440" bIns="45720" rtlCol="0" anchor="b"/>
          <a:lstStyle>
            <a:lvl1pPr algn="l" defTabSz="1219170"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E943AF15-896C-A2F0-FAF8-227D29ECB873}"/>
              </a:ext>
            </a:extLst>
          </p:cNvPr>
          <p:cNvSpPr>
            <a:spLocks noGrp="1"/>
          </p:cNvSpPr>
          <p:nvPr>
            <p:ph type="sldNum" sz="quarter" idx="3"/>
          </p:nvPr>
        </p:nvSpPr>
        <p:spPr>
          <a:xfrm>
            <a:off x="5624513" y="6453188"/>
            <a:ext cx="4305300" cy="341312"/>
          </a:xfrm>
          <a:prstGeom prst="rect">
            <a:avLst/>
          </a:prstGeom>
        </p:spPr>
        <p:txBody>
          <a:bodyPr vert="horz" lIns="91440" tIns="45720" rIns="91440" bIns="45720" rtlCol="0" anchor="b"/>
          <a:lstStyle>
            <a:lvl1pPr algn="r" defTabSz="1219170" eaLnBrk="1" fontAlgn="auto" hangingPunct="1">
              <a:spcBef>
                <a:spcPts val="0"/>
              </a:spcBef>
              <a:spcAft>
                <a:spcPts val="0"/>
              </a:spcAft>
              <a:defRPr sz="1200" smtClean="0">
                <a:latin typeface="+mn-lt"/>
              </a:defRPr>
            </a:lvl1pPr>
          </a:lstStyle>
          <a:p>
            <a:pPr>
              <a:defRPr/>
            </a:pPr>
            <a:fld id="{147B255F-EFD9-4B32-9E71-DB0B296A5273}"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7ABBDE-242A-70B0-BD28-8E3B8CD3B61F}"/>
              </a:ext>
            </a:extLst>
          </p:cNvPr>
          <p:cNvSpPr>
            <a:spLocks noGrp="1"/>
          </p:cNvSpPr>
          <p:nvPr>
            <p:ph type="hdr" sz="quarter"/>
          </p:nvPr>
        </p:nvSpPr>
        <p:spPr>
          <a:xfrm>
            <a:off x="0" y="0"/>
            <a:ext cx="4303713" cy="339725"/>
          </a:xfrm>
          <a:prstGeom prst="rect">
            <a:avLst/>
          </a:prstGeom>
        </p:spPr>
        <p:txBody>
          <a:bodyPr vert="horz" lIns="91440" tIns="45720" rIns="91440" bIns="45720" rtlCol="0"/>
          <a:lstStyle>
            <a:lvl1pPr algn="l" defTabSz="1219170"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4BA223E-5C81-6FA6-B28C-FFBBC2EC6264}"/>
              </a:ext>
            </a:extLst>
          </p:cNvPr>
          <p:cNvSpPr>
            <a:spLocks noGrp="1"/>
          </p:cNvSpPr>
          <p:nvPr>
            <p:ph type="dt" idx="1"/>
          </p:nvPr>
        </p:nvSpPr>
        <p:spPr>
          <a:xfrm>
            <a:off x="5624513" y="0"/>
            <a:ext cx="4305300" cy="339725"/>
          </a:xfrm>
          <a:prstGeom prst="rect">
            <a:avLst/>
          </a:prstGeom>
        </p:spPr>
        <p:txBody>
          <a:bodyPr vert="horz" lIns="91440" tIns="45720" rIns="91440" bIns="45720" rtlCol="0"/>
          <a:lstStyle>
            <a:lvl1pPr algn="r" defTabSz="1219170" eaLnBrk="1" fontAlgn="auto" hangingPunct="1">
              <a:spcBef>
                <a:spcPts val="0"/>
              </a:spcBef>
              <a:spcAft>
                <a:spcPts val="0"/>
              </a:spcAft>
              <a:defRPr sz="1200" smtClean="0">
                <a:latin typeface="+mn-lt"/>
              </a:defRPr>
            </a:lvl1pPr>
          </a:lstStyle>
          <a:p>
            <a:pPr>
              <a:defRPr/>
            </a:pPr>
            <a:fld id="{B6FA02D6-52BD-48C3-8165-F5C3D92899E2}" type="datetimeFigureOut">
              <a:rPr lang="en-GB"/>
              <a:pPr>
                <a:defRPr/>
              </a:pPr>
              <a:t>26/01/2023</a:t>
            </a:fld>
            <a:endParaRPr lang="en-GB"/>
          </a:p>
        </p:txBody>
      </p:sp>
      <p:sp>
        <p:nvSpPr>
          <p:cNvPr id="4" name="Slide Image Placeholder 3">
            <a:extLst>
              <a:ext uri="{FF2B5EF4-FFF2-40B4-BE49-F238E27FC236}">
                <a16:creationId xmlns:a16="http://schemas.microsoft.com/office/drawing/2014/main" id="{5ACB4003-B17A-45B8-B220-4B9B62ED70E4}"/>
              </a:ext>
            </a:extLst>
          </p:cNvPr>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CD7F138-0622-8651-EB71-2A36AF94C603}"/>
              </a:ext>
            </a:extLst>
          </p:cNvPr>
          <p:cNvSpPr>
            <a:spLocks noGrp="1"/>
          </p:cNvSpPr>
          <p:nvPr>
            <p:ph type="body" sz="quarter" idx="3"/>
          </p:nvPr>
        </p:nvSpPr>
        <p:spPr>
          <a:xfrm>
            <a:off x="993775" y="3227388"/>
            <a:ext cx="7943850" cy="30575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B700385-F656-8840-A956-9F303E712CE6}"/>
              </a:ext>
            </a:extLst>
          </p:cNvPr>
          <p:cNvSpPr>
            <a:spLocks noGrp="1"/>
          </p:cNvSpPr>
          <p:nvPr>
            <p:ph type="ftr" sz="quarter" idx="4"/>
          </p:nvPr>
        </p:nvSpPr>
        <p:spPr>
          <a:xfrm>
            <a:off x="0" y="6453188"/>
            <a:ext cx="4303713" cy="339725"/>
          </a:xfrm>
          <a:prstGeom prst="rect">
            <a:avLst/>
          </a:prstGeom>
        </p:spPr>
        <p:txBody>
          <a:bodyPr vert="horz" lIns="91440" tIns="45720" rIns="91440" bIns="45720" rtlCol="0" anchor="b"/>
          <a:lstStyle>
            <a:lvl1pPr algn="l" defTabSz="1219170"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8D810A1A-29E3-2393-4AAD-CEF83AF0D177}"/>
              </a:ext>
            </a:extLst>
          </p:cNvPr>
          <p:cNvSpPr>
            <a:spLocks noGrp="1"/>
          </p:cNvSpPr>
          <p:nvPr>
            <p:ph type="sldNum" sz="quarter" idx="5"/>
          </p:nvPr>
        </p:nvSpPr>
        <p:spPr>
          <a:xfrm>
            <a:off x="5624513" y="6453188"/>
            <a:ext cx="4305300" cy="339725"/>
          </a:xfrm>
          <a:prstGeom prst="rect">
            <a:avLst/>
          </a:prstGeom>
        </p:spPr>
        <p:txBody>
          <a:bodyPr vert="horz" lIns="91440" tIns="45720" rIns="91440" bIns="45720" rtlCol="0" anchor="b"/>
          <a:lstStyle>
            <a:lvl1pPr algn="r" defTabSz="1219170" eaLnBrk="1" fontAlgn="auto" hangingPunct="1">
              <a:spcBef>
                <a:spcPts val="0"/>
              </a:spcBef>
              <a:spcAft>
                <a:spcPts val="0"/>
              </a:spcAft>
              <a:defRPr sz="1200" smtClean="0">
                <a:latin typeface="+mn-lt"/>
              </a:defRPr>
            </a:lvl1pPr>
          </a:lstStyle>
          <a:p>
            <a:pPr>
              <a:defRPr/>
            </a:pPr>
            <a:fld id="{8B809C2E-09BC-4F8A-9256-F84DB221149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1217613" rtl="0" fontAlgn="base">
      <a:spcBef>
        <a:spcPct val="30000"/>
      </a:spcBef>
      <a:spcAft>
        <a:spcPct val="0"/>
      </a:spcAft>
      <a:defRPr sz="1600" kern="1200">
        <a:solidFill>
          <a:schemeClr val="tx1"/>
        </a:solidFill>
        <a:latin typeface="+mn-lt"/>
        <a:ea typeface="+mn-ea"/>
        <a:cs typeface="+mn-cs"/>
      </a:defRPr>
    </a:lvl1pPr>
    <a:lvl2pPr marL="608013" algn="l" defTabSz="1217613" rtl="0" fontAlgn="base">
      <a:spcBef>
        <a:spcPct val="30000"/>
      </a:spcBef>
      <a:spcAft>
        <a:spcPct val="0"/>
      </a:spcAft>
      <a:defRPr sz="1600" kern="1200">
        <a:solidFill>
          <a:schemeClr val="tx1"/>
        </a:solidFill>
        <a:latin typeface="+mn-lt"/>
        <a:ea typeface="+mn-ea"/>
        <a:cs typeface="+mn-cs"/>
      </a:defRPr>
    </a:lvl2pPr>
    <a:lvl3pPr marL="1217613" algn="l" defTabSz="1217613" rtl="0" fontAlgn="base">
      <a:spcBef>
        <a:spcPct val="30000"/>
      </a:spcBef>
      <a:spcAft>
        <a:spcPct val="0"/>
      </a:spcAft>
      <a:defRPr sz="1600" kern="1200">
        <a:solidFill>
          <a:schemeClr val="tx1"/>
        </a:solidFill>
        <a:latin typeface="+mn-lt"/>
        <a:ea typeface="+mn-ea"/>
        <a:cs typeface="+mn-cs"/>
      </a:defRPr>
    </a:lvl3pPr>
    <a:lvl4pPr marL="1827213" algn="l" defTabSz="1217613" rtl="0" fontAlgn="base">
      <a:spcBef>
        <a:spcPct val="30000"/>
      </a:spcBef>
      <a:spcAft>
        <a:spcPct val="0"/>
      </a:spcAft>
      <a:defRPr sz="1600" kern="1200">
        <a:solidFill>
          <a:schemeClr val="tx1"/>
        </a:solidFill>
        <a:latin typeface="+mn-lt"/>
        <a:ea typeface="+mn-ea"/>
        <a:cs typeface="+mn-cs"/>
      </a:defRPr>
    </a:lvl4pPr>
    <a:lvl5pPr marL="2436813" algn="l" defTabSz="1217613" rtl="0" fontAlgn="base">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immagine diapositiva 1">
            <a:extLst>
              <a:ext uri="{FF2B5EF4-FFF2-40B4-BE49-F238E27FC236}">
                <a16:creationId xmlns:a16="http://schemas.microsoft.com/office/drawing/2014/main" id="{651DEC3D-B492-56B3-2722-D678824FB0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Segnaposto note 2">
            <a:extLst>
              <a:ext uri="{FF2B5EF4-FFF2-40B4-BE49-F238E27FC236}">
                <a16:creationId xmlns:a16="http://schemas.microsoft.com/office/drawing/2014/main" id="{4919B239-9FDE-51CD-671E-8B1FD33E5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en-KE"/>
          </a:p>
        </p:txBody>
      </p:sp>
      <p:sp>
        <p:nvSpPr>
          <p:cNvPr id="9220" name="Segnaposto numero diapositiva 3">
            <a:extLst>
              <a:ext uri="{FF2B5EF4-FFF2-40B4-BE49-F238E27FC236}">
                <a16:creationId xmlns:a16="http://schemas.microsoft.com/office/drawing/2014/main" id="{659B56BF-A012-4803-B800-E5EBBBD816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defTabSz="1217613" fontAlgn="base">
              <a:spcBef>
                <a:spcPct val="0"/>
              </a:spcBef>
              <a:spcAft>
                <a:spcPct val="0"/>
              </a:spcAft>
              <a:defRPr sz="2400">
                <a:solidFill>
                  <a:schemeClr val="tx1"/>
                </a:solidFill>
                <a:latin typeface="Calibri" panose="020F0502020204030204" pitchFamily="34" charset="0"/>
              </a:defRPr>
            </a:lvl6pPr>
            <a:lvl7pPr marL="2971800" indent="-228600" defTabSz="1217613" fontAlgn="base">
              <a:spcBef>
                <a:spcPct val="0"/>
              </a:spcBef>
              <a:spcAft>
                <a:spcPct val="0"/>
              </a:spcAft>
              <a:defRPr sz="2400">
                <a:solidFill>
                  <a:schemeClr val="tx1"/>
                </a:solidFill>
                <a:latin typeface="Calibri" panose="020F0502020204030204" pitchFamily="34" charset="0"/>
              </a:defRPr>
            </a:lvl7pPr>
            <a:lvl8pPr marL="3429000" indent="-228600" defTabSz="1217613" fontAlgn="base">
              <a:spcBef>
                <a:spcPct val="0"/>
              </a:spcBef>
              <a:spcAft>
                <a:spcPct val="0"/>
              </a:spcAft>
              <a:defRPr sz="2400">
                <a:solidFill>
                  <a:schemeClr val="tx1"/>
                </a:solidFill>
                <a:latin typeface="Calibri" panose="020F0502020204030204" pitchFamily="34" charset="0"/>
              </a:defRPr>
            </a:lvl8pPr>
            <a:lvl9pPr marL="3886200" indent="-228600" defTabSz="1217613" fontAlgn="base">
              <a:spcBef>
                <a:spcPct val="0"/>
              </a:spcBef>
              <a:spcAft>
                <a:spcPct val="0"/>
              </a:spcAft>
              <a:defRPr sz="2400">
                <a:solidFill>
                  <a:schemeClr val="tx1"/>
                </a:solidFill>
                <a:latin typeface="Calibri" panose="020F0502020204030204" pitchFamily="34" charset="0"/>
              </a:defRPr>
            </a:lvl9pPr>
          </a:lstStyle>
          <a:p>
            <a:pPr defTabSz="1217613" fontAlgn="base">
              <a:spcBef>
                <a:spcPct val="0"/>
              </a:spcBef>
              <a:spcAft>
                <a:spcPct val="0"/>
              </a:spcAft>
            </a:pPr>
            <a:fld id="{79E2B575-DAE4-4954-97EB-CFFEB27DF549}" type="slidenum">
              <a:rPr lang="en-GB" altLang="en-KE" sz="1200"/>
              <a:pPr defTabSz="1217613" fontAlgn="base">
                <a:spcBef>
                  <a:spcPct val="0"/>
                </a:spcBef>
                <a:spcAft>
                  <a:spcPct val="0"/>
                </a:spcAft>
              </a:pPr>
              <a:t>1</a:t>
            </a:fld>
            <a:endParaRPr lang="en-GB" altLang="en-K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7" name="Title 1"/>
          <p:cNvSpPr>
            <a:spLocks noGrp="1"/>
          </p:cNvSpPr>
          <p:nvPr>
            <p:ph type="ctrTitle"/>
          </p:nvPr>
        </p:nvSpPr>
        <p:spPr>
          <a:xfrm>
            <a:off x="543548" y="2667000"/>
            <a:ext cx="5933452" cy="1905000"/>
          </a:xfrm>
          <a:prstGeom prst="rect">
            <a:avLst/>
          </a:prstGeom>
        </p:spPr>
        <p:txBody>
          <a:bodyPr lIns="0" anchor="t"/>
          <a:lstStyle>
            <a:lvl1pPr algn="l">
              <a:defRPr sz="4000" baseline="0">
                <a:solidFill>
                  <a:srgbClr val="5792C9"/>
                </a:solidFill>
                <a:latin typeface="Georgia" charset="0"/>
                <a:ea typeface="Georgia" charset="0"/>
                <a:cs typeface="Georgia" charset="0"/>
              </a:defRPr>
            </a:lvl1pPr>
          </a:lstStyle>
          <a:p>
            <a:r>
              <a:rPr lang="en-US"/>
              <a:t>Click to edit Master title style</a:t>
            </a:r>
            <a:endParaRPr lang="en-US" dirty="0"/>
          </a:p>
        </p:txBody>
      </p:sp>
      <p:sp>
        <p:nvSpPr>
          <p:cNvPr id="10" name="Text Placeholder 5"/>
          <p:cNvSpPr>
            <a:spLocks noGrp="1"/>
          </p:cNvSpPr>
          <p:nvPr>
            <p:ph type="body" sz="quarter" idx="11"/>
          </p:nvPr>
        </p:nvSpPr>
        <p:spPr>
          <a:xfrm>
            <a:off x="543548" y="5589240"/>
            <a:ext cx="5857252" cy="811560"/>
          </a:xfrm>
          <a:prstGeom prst="rect">
            <a:avLst/>
          </a:prstGeom>
        </p:spPr>
        <p:txBody>
          <a:bodyPr lIns="0"/>
          <a:lstStyle>
            <a:lvl1pPr marL="0" indent="0">
              <a:buFontTx/>
              <a:buNone/>
              <a:defRPr sz="1600" b="1">
                <a:solidFill>
                  <a:srgbClr val="5792C9"/>
                </a:solidFill>
              </a:defRPr>
            </a:lvl1pPr>
          </a:lstStyle>
          <a:p>
            <a:pPr lvl="0"/>
            <a:r>
              <a:rPr lang="en-US"/>
              <a:t>Click to edit Master text styles</a:t>
            </a:r>
          </a:p>
        </p:txBody>
      </p:sp>
    </p:spTree>
    <p:extLst>
      <p:ext uri="{BB962C8B-B14F-4D97-AF65-F5344CB8AC3E}">
        <p14:creationId xmlns:p14="http://schemas.microsoft.com/office/powerpoint/2010/main" val="264397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None/>
              <a:defRPr sz="2000"/>
            </a:lvl2pPr>
            <a:lvl3pPr marL="360000" indent="-180000" algn="l">
              <a:buClr>
                <a:srgbClr val="5792C9"/>
              </a:buClr>
              <a:buSzPct val="110000"/>
              <a:buFont typeface="Arial" charset="0"/>
              <a:buNone/>
              <a:defRPr sz="2000"/>
            </a:lvl3pPr>
            <a:lvl4pPr marL="576000" indent="-216000" algn="l">
              <a:buClr>
                <a:srgbClr val="5792C9"/>
              </a:buClr>
              <a:buFont typeface=".AppleSystemUIFont" charset="-120"/>
              <a:buNone/>
              <a:defRPr sz="2000"/>
            </a:lvl4pPr>
            <a:lvl5pPr marL="792000" indent="-216000" algn="l">
              <a:buFont typeface=".AppleSystemUIFont" charset="-120"/>
              <a:buNone/>
              <a:defRPr sz="2000"/>
            </a:lvl5pPr>
            <a:lvl6pPr marL="1044000" indent="-216000" algn="l">
              <a:buClr>
                <a:schemeClr val="bg2">
                  <a:lumMod val="50000"/>
                </a:schemeClr>
              </a:buClr>
              <a:buFont typeface=".AppleSystemUIFont" charset="-120"/>
              <a:buNone/>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p:txBody>
      </p:sp>
      <p:sp>
        <p:nvSpPr>
          <p:cNvPr id="9" name="Picture Placeholder 9"/>
          <p:cNvSpPr>
            <a:spLocks noGrp="1"/>
          </p:cNvSpPr>
          <p:nvPr>
            <p:ph type="pic" sz="quarter" idx="10" hasCustomPrompt="1"/>
          </p:nvPr>
        </p:nvSpPr>
        <p:spPr>
          <a:xfrm>
            <a:off x="7391400" y="1980000"/>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
        <p:nvSpPr>
          <p:cNvPr id="6" name="Text Placeholder 3">
            <a:extLst>
              <a:ext uri="{FF2B5EF4-FFF2-40B4-BE49-F238E27FC236}">
                <a16:creationId xmlns:a16="http://schemas.microsoft.com/office/drawing/2014/main" id="{FF86A1DB-BD82-C04C-A94B-6A65F1B3AAB2}"/>
              </a:ext>
            </a:extLst>
          </p:cNvPr>
          <p:cNvSpPr>
            <a:spLocks noGrp="1"/>
          </p:cNvSpPr>
          <p:nvPr>
            <p:ph type="body" sz="quarter" idx="11"/>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261572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id="{59165581-3D98-B54C-B922-370C4A15168F}"/>
              </a:ext>
            </a:extLst>
          </p:cNvPr>
          <p:cNvSpPr>
            <a:spLocks noGrp="1"/>
          </p:cNvSpPr>
          <p:nvPr>
            <p:ph type="subTitle" idx="1" hasCustomPrompt="1"/>
          </p:nvPr>
        </p:nvSpPr>
        <p:spPr>
          <a:xfrm>
            <a:off x="0" y="1980000"/>
            <a:ext cx="11963400"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None/>
              <a:defRPr sz="2000"/>
            </a:lvl2pPr>
            <a:lvl3pPr marL="360000" indent="-180000" algn="l">
              <a:buClr>
                <a:srgbClr val="5792C9"/>
              </a:buClr>
              <a:buSzPct val="110000"/>
              <a:buFont typeface="Arial" charset="0"/>
              <a:buNone/>
              <a:defRPr sz="2000"/>
            </a:lvl3pPr>
            <a:lvl4pPr marL="576000" indent="-216000" algn="l">
              <a:buClr>
                <a:srgbClr val="5792C9"/>
              </a:buClr>
              <a:buFont typeface=".AppleSystemUIFont" charset="-120"/>
              <a:buNone/>
              <a:defRPr sz="2000"/>
            </a:lvl4pPr>
            <a:lvl5pPr marL="792000" indent="-216000" algn="l">
              <a:buFont typeface=".AppleSystemUIFont" charset="-120"/>
              <a:buNone/>
              <a:defRPr sz="2000"/>
            </a:lvl5pPr>
            <a:lvl6pPr marL="1044000" indent="-216000" algn="l">
              <a:buClr>
                <a:schemeClr val="bg2">
                  <a:lumMod val="50000"/>
                </a:schemeClr>
              </a:buClr>
              <a:buFont typeface=".AppleSystemUIFont" charset="-120"/>
              <a:buNone/>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p:txBody>
      </p:sp>
      <p:sp>
        <p:nvSpPr>
          <p:cNvPr id="5" name="Text Placeholder 3">
            <a:extLst>
              <a:ext uri="{FF2B5EF4-FFF2-40B4-BE49-F238E27FC236}">
                <a16:creationId xmlns:a16="http://schemas.microsoft.com/office/drawing/2014/main" id="{B0AC8013-A44B-0246-A89E-5D0C202E9CC4}"/>
              </a:ext>
            </a:extLst>
          </p:cNvPr>
          <p:cNvSpPr>
            <a:spLocks noGrp="1"/>
          </p:cNvSpPr>
          <p:nvPr>
            <p:ph type="body" sz="quarter" idx="10"/>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429268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tion 2 - FAO and Zero Hunger Visu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1DAF2-F7EF-E184-4F27-B93D00D82A95}"/>
              </a:ext>
            </a:extLst>
          </p:cNvPr>
          <p:cNvSpPr/>
          <p:nvPr/>
        </p:nvSpPr>
        <p:spPr>
          <a:xfrm>
            <a:off x="0" y="1371600"/>
            <a:ext cx="12192000" cy="3225800"/>
          </a:xfrm>
          <a:prstGeom prst="rect">
            <a:avLst/>
          </a:prstGeom>
          <a:solidFill>
            <a:srgbClr val="79B9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a:p>
        </p:txBody>
      </p:sp>
      <p:sp>
        <p:nvSpPr>
          <p:cNvPr id="4" name="Title 1"/>
          <p:cNvSpPr>
            <a:spLocks noGrp="1"/>
          </p:cNvSpPr>
          <p:nvPr>
            <p:ph type="ctrTitle"/>
          </p:nvPr>
        </p:nvSpPr>
        <p:spPr>
          <a:xfrm>
            <a:off x="0" y="4756961"/>
            <a:ext cx="12192000" cy="1262839"/>
          </a:xfrm>
          <a:prstGeom prst="rect">
            <a:avLst/>
          </a:prstGeom>
        </p:spPr>
        <p:txBody>
          <a:bodyPr lIns="365760" tIns="46800" rIns="1224000" bIns="0" anchor="t" anchorCtr="0"/>
          <a:lstStyle>
            <a:lvl1pPr algn="l">
              <a:defRPr sz="3800">
                <a:solidFill>
                  <a:srgbClr val="5792C9"/>
                </a:solidFill>
              </a:defRPr>
            </a:lvl1pPr>
          </a:lstStyle>
          <a:p>
            <a:r>
              <a:rPr lang="en-US"/>
              <a:t>Click to edit Master title style</a:t>
            </a:r>
            <a:endParaRPr lang="en-US" dirty="0"/>
          </a:p>
        </p:txBody>
      </p:sp>
      <p:sp>
        <p:nvSpPr>
          <p:cNvPr id="8" name="Text Placeholder 5"/>
          <p:cNvSpPr>
            <a:spLocks noGrp="1"/>
          </p:cNvSpPr>
          <p:nvPr>
            <p:ph type="body" sz="quarter" idx="11"/>
          </p:nvPr>
        </p:nvSpPr>
        <p:spPr>
          <a:xfrm>
            <a:off x="0" y="6248400"/>
            <a:ext cx="8832304" cy="360039"/>
          </a:xfrm>
          <a:prstGeom prst="rect">
            <a:avLst/>
          </a:prstGeom>
        </p:spPr>
        <p:txBody>
          <a:bodyPr lIns="365760" rIns="0"/>
          <a:lstStyle>
            <a:lvl1pPr marL="0" indent="0">
              <a:buFontTx/>
              <a:buNone/>
              <a:defRPr sz="1600" b="1">
                <a:solidFill>
                  <a:srgbClr val="5792C9"/>
                </a:solidFill>
              </a:defRPr>
            </a:lvl1pPr>
          </a:lstStyle>
          <a:p>
            <a:pPr lvl="0"/>
            <a:r>
              <a:rPr lang="en-US"/>
              <a:t>Click to edit Master text styles</a:t>
            </a:r>
          </a:p>
        </p:txBody>
      </p:sp>
    </p:spTree>
    <p:extLst>
      <p:ext uri="{BB962C8B-B14F-4D97-AF65-F5344CB8AC3E}">
        <p14:creationId xmlns:p14="http://schemas.microsoft.com/office/powerpoint/2010/main" val="211669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189168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sp>
        <p:nvSpPr>
          <p:cNvPr id="15" name="Picture Placeholder 9"/>
          <p:cNvSpPr>
            <a:spLocks noGrp="1"/>
          </p:cNvSpPr>
          <p:nvPr>
            <p:ph type="pic" sz="quarter" idx="10"/>
          </p:nvPr>
        </p:nvSpPr>
        <p:spPr>
          <a:xfrm>
            <a:off x="478800" y="1907916"/>
            <a:ext cx="5382919" cy="3599999"/>
          </a:xfrm>
          <a:prstGeom prst="rect">
            <a:avLst/>
          </a:prstGeom>
          <a:solidFill>
            <a:schemeClr val="bg1">
              <a:lumMod val="95000"/>
            </a:schemeClr>
          </a:solidFill>
        </p:spPr>
        <p:txBody>
          <a:bodyPr anchor="ctr" anchorCtr="1"/>
          <a:lstStyle>
            <a:lvl1pPr>
              <a:defRPr sz="2000">
                <a:solidFill>
                  <a:schemeClr val="tx1"/>
                </a:solidFill>
              </a:defRPr>
            </a:lvl1pPr>
          </a:lstStyle>
          <a:p>
            <a:pPr lvl="0"/>
            <a:r>
              <a:rPr lang="en-US" noProof="0"/>
              <a:t>Click icon to add picture</a:t>
            </a:r>
            <a:endParaRPr lang="en-US" noProof="0" dirty="0"/>
          </a:p>
        </p:txBody>
      </p:sp>
      <p:sp>
        <p:nvSpPr>
          <p:cNvPr id="17" name="Subtitle 2"/>
          <p:cNvSpPr>
            <a:spLocks noGrp="1"/>
          </p:cNvSpPr>
          <p:nvPr>
            <p:ph type="subTitle" idx="1"/>
          </p:nvPr>
        </p:nvSpPr>
        <p:spPr>
          <a:xfrm>
            <a:off x="6240016" y="2772024"/>
            <a:ext cx="5951983" cy="3609304"/>
          </a:xfrm>
          <a:prstGeom prst="rect">
            <a:avLst/>
          </a:prstGeom>
        </p:spPr>
        <p:txBody>
          <a:bodyPr lIns="0" tIns="0" rIns="540000" anchor="t" anchorCtr="0"/>
          <a:lstStyle>
            <a:lvl1pPr marL="162000" indent="-180000" algn="l">
              <a:buClr>
                <a:srgbClr val="5792C9"/>
              </a:buClr>
              <a:buFont typeface="Wingdings" charset="2"/>
              <a:buChar char="§"/>
              <a:defRPr sz="2000">
                <a:solidFill>
                  <a:schemeClr val="tx1"/>
                </a:solidFill>
              </a:defRPr>
            </a:lvl1pPr>
            <a:lvl2pPr marL="360000" indent="-180000" algn="l">
              <a:buClr>
                <a:srgbClr val="5792C9"/>
              </a:buClr>
              <a:buSzPct val="110000"/>
              <a:buFont typeface="Arial" charset="0"/>
              <a:buChar char="•"/>
              <a:defRPr sz="2000">
                <a:solidFill>
                  <a:schemeClr val="tx1"/>
                </a:solidFill>
              </a:defRPr>
            </a:lvl2pPr>
            <a:lvl3pPr marL="612000" indent="-216000" algn="l">
              <a:buClr>
                <a:srgbClr val="5792C9"/>
              </a:buClr>
              <a:buFont typeface=".AppleSystemUIFont" charset="-120"/>
              <a:buChar char="–"/>
              <a:defRPr sz="2000"/>
            </a:lvl3pPr>
            <a:lvl4pPr marL="864000" indent="-180000" algn="l">
              <a:buClr>
                <a:schemeClr val="tx1"/>
              </a:buClr>
              <a:buFont typeface=".AppleSystemUIFont" charset="-120"/>
              <a:buChar char="–"/>
              <a:defRPr sz="2000">
                <a:solidFill>
                  <a:schemeClr val="tx1"/>
                </a:solidFill>
              </a:defRPr>
            </a:lvl4pPr>
            <a:lvl5pPr marL="1080000" indent="-180000" algn="l">
              <a:buClr>
                <a:schemeClr val="bg2">
                  <a:lumMod val="50000"/>
                </a:schemeClr>
              </a:buClr>
              <a:buFont typeface=".AppleSystemUIFont" charset="-120"/>
              <a:buChar char="–"/>
              <a:defRPr sz="2000">
                <a:solidFill>
                  <a:schemeClr val="bg2">
                    <a:lumMod val="50000"/>
                  </a:schemeClr>
                </a:solidFill>
              </a:defRPr>
            </a:lvl5pPr>
            <a:lvl6pPr marL="1080000" indent="-180000" algn="l">
              <a:buClr>
                <a:schemeClr val="bg2">
                  <a:lumMod val="75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US" dirty="0"/>
          </a:p>
        </p:txBody>
      </p:sp>
      <p:sp>
        <p:nvSpPr>
          <p:cNvPr id="14" name="Title Placeholder 1"/>
          <p:cNvSpPr>
            <a:spLocks noGrp="1"/>
          </p:cNvSpPr>
          <p:nvPr>
            <p:ph type="title"/>
          </p:nvPr>
        </p:nvSpPr>
        <p:spPr>
          <a:xfrm>
            <a:off x="6220138" y="1853836"/>
            <a:ext cx="5951983" cy="863895"/>
          </a:xfrm>
          <a:prstGeom prst="rect">
            <a:avLst/>
          </a:prstGeom>
          <a:noFill/>
        </p:spPr>
        <p:txBody>
          <a:bodyPr vert="horz" lIns="0" tIns="0" rIns="540000" bIns="45720" rtlCol="0" anchor="t" anchorCtr="0">
            <a:noAutofit/>
          </a:bodyPr>
          <a:lstStyle>
            <a:lvl1pPr>
              <a:defRPr sz="2400" b="1">
                <a:solidFill>
                  <a:srgbClr val="5792C9"/>
                </a:solidFill>
                <a:latin typeface="+mn-lt"/>
              </a:defRPr>
            </a:lvl1pPr>
          </a:lstStyle>
          <a:p>
            <a:r>
              <a:rPr lang="en-US"/>
              <a:t>Click to edit Master title style</a:t>
            </a:r>
            <a:endParaRPr lang="en-US" dirty="0"/>
          </a:p>
        </p:txBody>
      </p:sp>
      <p:sp>
        <p:nvSpPr>
          <p:cNvPr id="9" name="Text Placeholder 3"/>
          <p:cNvSpPr>
            <a:spLocks noGrp="1"/>
          </p:cNvSpPr>
          <p:nvPr>
            <p:ph type="body" sz="quarter" idx="11"/>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159499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None/>
              <a:defRPr sz="2000"/>
            </a:lvl2pPr>
            <a:lvl3pPr marL="360000" indent="-180000" algn="l">
              <a:buClr>
                <a:srgbClr val="5792C9"/>
              </a:buClr>
              <a:buSzPct val="110000"/>
              <a:buFont typeface="Arial" charset="0"/>
              <a:buNone/>
              <a:defRPr sz="2000"/>
            </a:lvl3pPr>
            <a:lvl4pPr marL="576000" indent="-216000" algn="l">
              <a:buClr>
                <a:srgbClr val="5792C9"/>
              </a:buClr>
              <a:buFont typeface=".AppleSystemUIFont" charset="-120"/>
              <a:buNone/>
              <a:defRPr sz="2000"/>
            </a:lvl4pPr>
            <a:lvl5pPr marL="792000" indent="-216000" algn="l">
              <a:buFont typeface=".AppleSystemUIFont" charset="-120"/>
              <a:buNone/>
              <a:defRPr sz="2000"/>
            </a:lvl5pPr>
            <a:lvl6pPr marL="1044000" indent="-216000" algn="l">
              <a:buClr>
                <a:schemeClr val="bg2">
                  <a:lumMod val="50000"/>
                </a:schemeClr>
              </a:buClr>
              <a:buFont typeface=".AppleSystemUIFont" charset="-120"/>
              <a:buNone/>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Master subtitle style</a:t>
            </a:r>
            <a:endParaRPr lang="en-US" dirty="0"/>
          </a:p>
        </p:txBody>
      </p:sp>
      <p:sp>
        <p:nvSpPr>
          <p:cNvPr id="9" name="Picture Placeholder 9"/>
          <p:cNvSpPr>
            <a:spLocks noGrp="1"/>
          </p:cNvSpPr>
          <p:nvPr>
            <p:ph type="pic" sz="quarter" idx="10"/>
          </p:nvPr>
        </p:nvSpPr>
        <p:spPr>
          <a:xfrm>
            <a:off x="7391400" y="1980000"/>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pPr lvl="0"/>
            <a:r>
              <a:rPr lang="en-US" noProof="0"/>
              <a:t>Click icon to add picture</a:t>
            </a:r>
            <a:endParaRPr lang="en-US" noProof="0" dirty="0"/>
          </a:p>
        </p:txBody>
      </p:sp>
      <p:sp>
        <p:nvSpPr>
          <p:cNvPr id="6" name="Text Placeholder 3"/>
          <p:cNvSpPr>
            <a:spLocks noGrp="1"/>
          </p:cNvSpPr>
          <p:nvPr>
            <p:ph type="body" sz="quarter" idx="11"/>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285571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17" name="Subtitle 2"/>
          <p:cNvSpPr>
            <a:spLocks noGrp="1"/>
          </p:cNvSpPr>
          <p:nvPr>
            <p:ph type="subTitle" idx="1"/>
          </p:nvPr>
        </p:nvSpPr>
        <p:spPr>
          <a:xfrm>
            <a:off x="0" y="1980000"/>
            <a:ext cx="11963400"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None/>
              <a:defRPr sz="2000"/>
            </a:lvl2pPr>
            <a:lvl3pPr marL="360000" indent="-180000" algn="l">
              <a:buClr>
                <a:srgbClr val="5792C9"/>
              </a:buClr>
              <a:buSzPct val="110000"/>
              <a:buFont typeface="Arial" charset="0"/>
              <a:buNone/>
              <a:defRPr sz="2000"/>
            </a:lvl3pPr>
            <a:lvl4pPr marL="576000" indent="-216000" algn="l">
              <a:buClr>
                <a:srgbClr val="5792C9"/>
              </a:buClr>
              <a:buFont typeface=".AppleSystemUIFont" charset="-120"/>
              <a:buNone/>
              <a:defRPr sz="2000"/>
            </a:lvl4pPr>
            <a:lvl5pPr marL="792000" indent="-216000" algn="l">
              <a:buFont typeface=".AppleSystemUIFont" charset="-120"/>
              <a:buNone/>
              <a:defRPr sz="2000"/>
            </a:lvl5pPr>
            <a:lvl6pPr marL="1044000" indent="-216000" algn="l">
              <a:buClr>
                <a:schemeClr val="bg2">
                  <a:lumMod val="50000"/>
                </a:schemeClr>
              </a:buClr>
              <a:buFont typeface=".AppleSystemUIFont" charset="-120"/>
              <a:buNone/>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Master subtitle style</a:t>
            </a:r>
            <a:endParaRPr lang="en-US" dirty="0"/>
          </a:p>
        </p:txBody>
      </p:sp>
      <p:sp>
        <p:nvSpPr>
          <p:cNvPr id="5" name="Text Placeholder 3"/>
          <p:cNvSpPr>
            <a:spLocks noGrp="1"/>
          </p:cNvSpPr>
          <p:nvPr>
            <p:ph type="body" sz="quarter" idx="10"/>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329218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1">
    <p:spTree>
      <p:nvGrpSpPr>
        <p:cNvPr id="1" name=""/>
        <p:cNvGrpSpPr/>
        <p:nvPr/>
      </p:nvGrpSpPr>
      <p:grpSpPr>
        <a:xfrm>
          <a:off x="0" y="0"/>
          <a:ext cx="0" cy="0"/>
          <a:chOff x="0" y="0"/>
          <a:chExt cx="0" cy="0"/>
        </a:xfrm>
      </p:grpSpPr>
      <p:sp>
        <p:nvSpPr>
          <p:cNvPr id="8" name="Title 1"/>
          <p:cNvSpPr>
            <a:spLocks noGrp="1"/>
          </p:cNvSpPr>
          <p:nvPr>
            <p:ph type="ctrTitle"/>
          </p:nvPr>
        </p:nvSpPr>
        <p:spPr>
          <a:xfrm>
            <a:off x="0" y="4724400"/>
            <a:ext cx="12221936" cy="2448272"/>
          </a:xfrm>
          <a:prstGeom prst="rect">
            <a:avLst/>
          </a:prstGeom>
        </p:spPr>
        <p:txBody>
          <a:bodyPr lIns="2160000" tIns="46800" rIns="2160000" anchor="t"/>
          <a:lstStyle>
            <a:lvl1pPr algn="ctr">
              <a:defRPr sz="4800" baseline="0">
                <a:solidFill>
                  <a:srgbClr val="5792C9"/>
                </a:solidFill>
                <a:latin typeface="Georgia" charset="0"/>
                <a:ea typeface="Georgia" charset="0"/>
                <a:cs typeface="Georgia" charset="0"/>
              </a:defRPr>
            </a:lvl1pPr>
          </a:lstStyle>
          <a:p>
            <a:r>
              <a:rPr lang="en-US"/>
              <a:t>Click to edit Master title style</a:t>
            </a:r>
            <a:endParaRPr lang="en-US" dirty="0"/>
          </a:p>
        </p:txBody>
      </p:sp>
    </p:spTree>
    <p:extLst>
      <p:ext uri="{BB962C8B-B14F-4D97-AF65-F5344CB8AC3E}">
        <p14:creationId xmlns:p14="http://schemas.microsoft.com/office/powerpoint/2010/main" val="153686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BC02D8-0EB0-0C4C-AA37-A3BC60642050}"/>
              </a:ext>
            </a:extLst>
          </p:cNvPr>
          <p:cNvSpPr>
            <a:spLocks noGrp="1"/>
          </p:cNvSpPr>
          <p:nvPr>
            <p:ph type="body" sz="quarter" idx="10"/>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3959383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 1 ">
    <p:spTree>
      <p:nvGrpSpPr>
        <p:cNvPr id="1" name=""/>
        <p:cNvGrpSpPr/>
        <p:nvPr/>
      </p:nvGrpSpPr>
      <p:grpSpPr>
        <a:xfrm>
          <a:off x="0" y="0"/>
          <a:ext cx="0" cy="0"/>
          <a:chOff x="0" y="0"/>
          <a:chExt cx="0" cy="0"/>
        </a:xfrm>
      </p:grpSpPr>
      <p:sp>
        <p:nvSpPr>
          <p:cNvPr id="15" name="Picture Placeholder 9"/>
          <p:cNvSpPr>
            <a:spLocks noGrp="1"/>
          </p:cNvSpPr>
          <p:nvPr>
            <p:ph type="pic" sz="quarter" idx="10" hasCustomPrompt="1"/>
          </p:nvPr>
        </p:nvSpPr>
        <p:spPr>
          <a:xfrm>
            <a:off x="478800" y="1907916"/>
            <a:ext cx="5382919" cy="3599999"/>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p:cNvSpPr>
            <a:spLocks noGrp="1"/>
          </p:cNvSpPr>
          <p:nvPr>
            <p:ph type="subTitle" idx="1" hasCustomPrompt="1"/>
          </p:nvPr>
        </p:nvSpPr>
        <p:spPr>
          <a:xfrm>
            <a:off x="6240016" y="2772024"/>
            <a:ext cx="5951983" cy="3609304"/>
          </a:xfrm>
          <a:prstGeom prst="rect">
            <a:avLst/>
          </a:prstGeom>
        </p:spPr>
        <p:txBody>
          <a:bodyPr lIns="0" tIns="0" rIns="540000" anchor="t" anchorCtr="0"/>
          <a:lstStyle>
            <a:lvl1pPr marL="162000" indent="-180000" algn="l">
              <a:buClr>
                <a:srgbClr val="5792C9"/>
              </a:buClr>
              <a:buFont typeface="Wingdings" charset="2"/>
              <a:buChar char="§"/>
              <a:defRPr sz="2000">
                <a:solidFill>
                  <a:schemeClr val="tx1"/>
                </a:solidFill>
              </a:defRPr>
            </a:lvl1pPr>
            <a:lvl2pPr marL="360000" indent="-180000" algn="l">
              <a:buClr>
                <a:srgbClr val="5792C9"/>
              </a:buClr>
              <a:buSzPct val="110000"/>
              <a:buFont typeface="Arial" charset="0"/>
              <a:buChar char="•"/>
              <a:defRPr sz="2000">
                <a:solidFill>
                  <a:schemeClr val="tx1"/>
                </a:solidFill>
              </a:defRPr>
            </a:lvl2pPr>
            <a:lvl3pPr marL="612000" indent="-216000" algn="l">
              <a:buClr>
                <a:srgbClr val="5792C9"/>
              </a:buClr>
              <a:buFont typeface=".AppleSystemUIFont" charset="-120"/>
              <a:buChar char="–"/>
              <a:defRPr sz="2000"/>
            </a:lvl3pPr>
            <a:lvl4pPr marL="864000" indent="-180000" algn="l">
              <a:buClr>
                <a:schemeClr val="tx1"/>
              </a:buClr>
              <a:buFont typeface=".AppleSystemUIFont" charset="-120"/>
              <a:buChar char="–"/>
              <a:defRPr sz="2000">
                <a:solidFill>
                  <a:schemeClr val="tx1"/>
                </a:solidFill>
              </a:defRPr>
            </a:lvl4pPr>
            <a:lvl5pPr marL="1080000" indent="-180000" algn="l">
              <a:buClr>
                <a:schemeClr val="bg2">
                  <a:lumMod val="50000"/>
                </a:schemeClr>
              </a:buClr>
              <a:buFont typeface=".AppleSystemUIFont" charset="-120"/>
              <a:buChar char="–"/>
              <a:defRPr sz="2000">
                <a:solidFill>
                  <a:schemeClr val="bg2">
                    <a:lumMod val="50000"/>
                  </a:schemeClr>
                </a:solidFill>
              </a:defRPr>
            </a:lvl5pPr>
            <a:lvl6pPr marL="1080000" indent="-180000" algn="l">
              <a:buClr>
                <a:schemeClr val="bg2">
                  <a:lumMod val="75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0"/>
            <a:r>
              <a:rPr lang="en-US" dirty="0"/>
              <a:t>List 1</a:t>
            </a:r>
          </a:p>
          <a:p>
            <a:pPr lvl="1"/>
            <a:r>
              <a:rPr lang="en-US" dirty="0"/>
              <a:t>List 2</a:t>
            </a:r>
          </a:p>
          <a:p>
            <a:pPr lvl="2"/>
            <a:r>
              <a:rPr lang="en-US" dirty="0"/>
              <a:t>List 3</a:t>
            </a:r>
          </a:p>
          <a:p>
            <a:pPr lvl="3"/>
            <a:r>
              <a:rPr lang="en-US" dirty="0"/>
              <a:t>List 4</a:t>
            </a:r>
          </a:p>
          <a:p>
            <a:pPr lvl="4"/>
            <a:r>
              <a:rPr lang="en-US" dirty="0"/>
              <a:t>List 5 </a:t>
            </a:r>
          </a:p>
        </p:txBody>
      </p:sp>
      <p:sp>
        <p:nvSpPr>
          <p:cNvPr id="14" name="Title Placeholder 1">
            <a:extLst>
              <a:ext uri="{FF2B5EF4-FFF2-40B4-BE49-F238E27FC236}">
                <a16:creationId xmlns:a16="http://schemas.microsoft.com/office/drawing/2014/main" id="{99583D8E-5B3B-3843-83A2-A85ED263569D}"/>
              </a:ext>
            </a:extLst>
          </p:cNvPr>
          <p:cNvSpPr>
            <a:spLocks noGrp="1"/>
          </p:cNvSpPr>
          <p:nvPr>
            <p:ph type="title" hasCustomPrompt="1"/>
          </p:nvPr>
        </p:nvSpPr>
        <p:spPr>
          <a:xfrm>
            <a:off x="6220138" y="1853836"/>
            <a:ext cx="5951983" cy="863895"/>
          </a:xfrm>
          <a:prstGeom prst="rect">
            <a:avLst/>
          </a:prstGeom>
          <a:noFill/>
        </p:spPr>
        <p:txBody>
          <a:bodyPr vert="horz" lIns="0" tIns="0" rIns="540000" bIns="45720" rtlCol="0" anchor="t" anchorCtr="0">
            <a:noAutofit/>
          </a:bodyPr>
          <a:lstStyle>
            <a:lvl1pPr>
              <a:defRPr sz="2400" b="1">
                <a:solidFill>
                  <a:srgbClr val="5792C9"/>
                </a:solidFill>
                <a:latin typeface="+mn-lt"/>
              </a:defRPr>
            </a:lvl1pPr>
          </a:lstStyle>
          <a:p>
            <a:r>
              <a:rPr lang="en-US" dirty="0"/>
              <a:t>Click to edit Section title</a:t>
            </a:r>
            <a:br>
              <a:rPr lang="en-US" dirty="0"/>
            </a:br>
            <a:r>
              <a:rPr lang="en-US" dirty="0"/>
              <a:t>lorem ipsum</a:t>
            </a:r>
          </a:p>
        </p:txBody>
      </p:sp>
      <p:sp>
        <p:nvSpPr>
          <p:cNvPr id="9" name="Text Placeholder 3">
            <a:extLst>
              <a:ext uri="{FF2B5EF4-FFF2-40B4-BE49-F238E27FC236}">
                <a16:creationId xmlns:a16="http://schemas.microsoft.com/office/drawing/2014/main" id="{B9B8B1AB-0456-5B42-A4A1-0AB7E90500FA}"/>
              </a:ext>
            </a:extLst>
          </p:cNvPr>
          <p:cNvSpPr>
            <a:spLocks noGrp="1"/>
          </p:cNvSpPr>
          <p:nvPr>
            <p:ph type="body" sz="quarter" idx="11"/>
          </p:nvPr>
        </p:nvSpPr>
        <p:spPr>
          <a:xfrm>
            <a:off x="0" y="762000"/>
            <a:ext cx="12192000" cy="381000"/>
          </a:xfrm>
          <a:prstGeom prst="rect">
            <a:avLst/>
          </a:prstGeom>
          <a:solidFill>
            <a:schemeClr val="accent1">
              <a:lumMod val="20000"/>
              <a:lumOff val="80000"/>
            </a:schemeClr>
          </a:solidFill>
        </p:spPr>
        <p:txBody>
          <a:bodyPr lIns="540000" anchor="ctr" anchorCtr="0"/>
          <a:lstStyle>
            <a:lvl1pPr marL="0" indent="0">
              <a:buNone/>
              <a:defRPr sz="2000" b="1">
                <a:solidFill>
                  <a:schemeClr val="accent2">
                    <a:lumMod val="75000"/>
                  </a:schemeClr>
                </a:solidFill>
              </a:defRPr>
            </a:lvl1pPr>
          </a:lstStyle>
          <a:p>
            <a:pPr lvl="0"/>
            <a:r>
              <a:rPr lang="en-GB" dirty="0"/>
              <a:t>Click to edit</a:t>
            </a:r>
            <a:endParaRPr lang="en-IT" dirty="0"/>
          </a:p>
        </p:txBody>
      </p:sp>
    </p:spTree>
    <p:extLst>
      <p:ext uri="{BB962C8B-B14F-4D97-AF65-F5344CB8AC3E}">
        <p14:creationId xmlns:p14="http://schemas.microsoft.com/office/powerpoint/2010/main" val="29907019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6.png"/><Relationship Id="rId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10.xml"/><Relationship Id="rId7" Type="http://schemas.openxmlformats.org/officeDocument/2006/relationships/image" Target="../media/image7.w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5.bin"/><Relationship Id="rId5" Type="http://schemas.openxmlformats.org/officeDocument/2006/relationships/theme" Target="../theme/theme5.xml"/><Relationship Id="rId4" Type="http://schemas.openxmlformats.org/officeDocument/2006/relationships/slideLayout" Target="../slideLayouts/slideLayout11.xml"/><Relationship Id="rId9" Type="http://schemas.openxmlformats.org/officeDocument/2006/relationships/image" Target="../media/image8.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6" name="Connettore 1 5">
            <a:extLst>
              <a:ext uri="{FF2B5EF4-FFF2-40B4-BE49-F238E27FC236}">
                <a16:creationId xmlns:a16="http://schemas.microsoft.com/office/drawing/2014/main" id="{2B7E004F-D600-5E2B-524A-C5D8BFAD395F}"/>
              </a:ext>
            </a:extLst>
          </p:cNvPr>
          <p:cNvCxnSpPr>
            <a:cxnSpLocks/>
          </p:cNvCxnSpPr>
          <p:nvPr/>
        </p:nvCxnSpPr>
        <p:spPr>
          <a:xfrm>
            <a:off x="1343025" y="5538788"/>
            <a:ext cx="77771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7" name="Picture 8">
            <a:extLst>
              <a:ext uri="{FF2B5EF4-FFF2-40B4-BE49-F238E27FC236}">
                <a16:creationId xmlns:a16="http://schemas.microsoft.com/office/drawing/2014/main" id="{8A97F433-0346-B366-66CB-5A8ED5684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7192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9">
            <a:extLst>
              <a:ext uri="{FF2B5EF4-FFF2-40B4-BE49-F238E27FC236}">
                <a16:creationId xmlns:a16="http://schemas.microsoft.com/office/drawing/2014/main" id="{20A7482D-6525-43F7-F326-94C57C8C6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5791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C82CD9C-0333-D822-8BF1-362E6A6DB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33363"/>
            <a:ext cx="4176713"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a:extLst>
              <a:ext uri="{FF2B5EF4-FFF2-40B4-BE49-F238E27FC236}">
                <a16:creationId xmlns:a16="http://schemas.microsoft.com/office/drawing/2014/main" id="{481D6BEF-8FAD-B5A5-C37C-0BDFF120D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57912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a:extLst>
              <a:ext uri="{FF2B5EF4-FFF2-40B4-BE49-F238E27FC236}">
                <a16:creationId xmlns:a16="http://schemas.microsoft.com/office/drawing/2014/main" id="{39D7FD54-264B-7DFE-F7E4-992E75A13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4425" y="5257800"/>
            <a:ext cx="27717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0" r:id="rId1"/>
  </p:sldLayoutIdLst>
  <p:txStyles>
    <p:titleStyle>
      <a:lvl1pPr algn="l" rtl="0" fontAlgn="base">
        <a:lnSpc>
          <a:spcPct val="90000"/>
        </a:lnSpc>
        <a:spcBef>
          <a:spcPct val="0"/>
        </a:spcBef>
        <a:spcAft>
          <a:spcPct val="0"/>
        </a:spcAft>
        <a:defRPr sz="4600" kern="1200">
          <a:solidFill>
            <a:srgbClr val="5792C9"/>
          </a:solidFill>
          <a:latin typeface="Georgia" charset="0"/>
          <a:ea typeface="Georgia" charset="0"/>
          <a:cs typeface="Georgia" charset="0"/>
        </a:defRPr>
      </a:lvl1pPr>
      <a:lvl2pPr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2pPr>
      <a:lvl3pPr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3pPr>
      <a:lvl4pPr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4pPr>
      <a:lvl5pPr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5pPr>
      <a:lvl6pPr marL="457200"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6pPr>
      <a:lvl7pPr marL="914400"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7pPr>
      <a:lvl8pPr marL="1371600"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8pPr>
      <a:lvl9pPr marL="1828800" algn="l" rtl="0" fontAlgn="base">
        <a:lnSpc>
          <a:spcPct val="90000"/>
        </a:lnSpc>
        <a:spcBef>
          <a:spcPct val="0"/>
        </a:spcBef>
        <a:spcAft>
          <a:spcPct val="0"/>
        </a:spcAft>
        <a:defRPr sz="4600">
          <a:solidFill>
            <a:srgbClr val="5792C9"/>
          </a:solidFill>
          <a:latin typeface="Georgia" panose="02040502050405020303" pitchFamily="18" charset="0"/>
          <a:ea typeface="Georgia" panose="02040502050405020303" pitchFamily="18" charset="0"/>
          <a:cs typeface="Georgia" panose="02040502050405020303" pitchFamily="18" charset="0"/>
        </a:defRPr>
      </a:lvl9pPr>
    </p:titleStyle>
    <p:bodyStyle>
      <a:lvl1pPr algn="l" rtl="0" fontAlgn="base">
        <a:lnSpc>
          <a:spcPct val="90000"/>
        </a:lnSpc>
        <a:spcBef>
          <a:spcPts val="1000"/>
        </a:spcBef>
        <a:spcAft>
          <a:spcPct val="0"/>
        </a:spcAft>
        <a:defRPr sz="2200" b="1" kern="1200">
          <a:solidFill>
            <a:srgbClr val="5792C9"/>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95C24AFE-9571-AB1C-48B5-69728CF4AC2A}"/>
              </a:ext>
            </a:extLst>
          </p:cNvPr>
          <p:cNvSpPr txBox="1">
            <a:spLocks/>
          </p:cNvSpPr>
          <p:nvPr/>
        </p:nvSpPr>
        <p:spPr>
          <a:xfrm>
            <a:off x="6456040" y="6436445"/>
            <a:ext cx="5616624" cy="323115"/>
          </a:xfrm>
          <a:prstGeom prst="rect">
            <a:avLst/>
          </a:prstGeom>
        </p:spPr>
        <p:txBody>
          <a:bodyPr lIns="540000" rIns="540000" anchor="ctr"/>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fontAlgn="auto">
              <a:spcAft>
                <a:spcPts val="0"/>
              </a:spcAft>
              <a:defRPr/>
            </a:pPr>
            <a:r>
              <a:rPr lang="en-US" sz="1200" dirty="0"/>
              <a:t>GARA GAP Analysis Workshop, 7</a:t>
            </a:r>
            <a:r>
              <a:rPr lang="en-US" sz="1200" baseline="30000" dirty="0"/>
              <a:t>th</a:t>
            </a:r>
            <a:r>
              <a:rPr lang="en-US" sz="1200" dirty="0"/>
              <a:t> – 9</a:t>
            </a:r>
            <a:r>
              <a:rPr lang="en-US" sz="1200" baseline="30000" dirty="0"/>
              <a:t>th</a:t>
            </a:r>
            <a:r>
              <a:rPr lang="en-US" sz="1200" dirty="0"/>
              <a:t> February 2023, Kampala, Uganda</a:t>
            </a:r>
          </a:p>
        </p:txBody>
      </p:sp>
      <p:sp>
        <p:nvSpPr>
          <p:cNvPr id="7" name="Text Placeholder 5">
            <a:extLst>
              <a:ext uri="{FF2B5EF4-FFF2-40B4-BE49-F238E27FC236}">
                <a16:creationId xmlns:a16="http://schemas.microsoft.com/office/drawing/2014/main" id="{BD895E1E-A004-59E0-6783-245E0533AF73}"/>
              </a:ext>
            </a:extLst>
          </p:cNvPr>
          <p:cNvSpPr txBox="1">
            <a:spLocks/>
          </p:cNvSpPr>
          <p:nvPr/>
        </p:nvSpPr>
        <p:spPr>
          <a:xfrm>
            <a:off x="0" y="6435725"/>
            <a:ext cx="8610600" cy="323850"/>
          </a:xfrm>
          <a:prstGeom prst="rect">
            <a:avLst/>
          </a:prstGeom>
        </p:spPr>
        <p:txBody>
          <a:bodyPr lIns="540000" rIns="540000" anchor="ctr"/>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defRPr/>
            </a:pPr>
            <a:r>
              <a:rPr lang="en-US" sz="1200" b="1" dirty="0"/>
              <a:t>Global Framework for Transboundary Animal Diseases (GF-TADs), Africa</a:t>
            </a:r>
          </a:p>
        </p:txBody>
      </p:sp>
      <p:cxnSp>
        <p:nvCxnSpPr>
          <p:cNvPr id="12" name="Connettore 1 31">
            <a:extLst>
              <a:ext uri="{FF2B5EF4-FFF2-40B4-BE49-F238E27FC236}">
                <a16:creationId xmlns:a16="http://schemas.microsoft.com/office/drawing/2014/main" id="{0908DF74-08FF-9CAB-8392-FE73BBDCEFE5}"/>
              </a:ext>
            </a:extLst>
          </p:cNvPr>
          <p:cNvCxnSpPr>
            <a:cxnSpLocks/>
          </p:cNvCxnSpPr>
          <p:nvPr/>
        </p:nvCxnSpPr>
        <p:spPr>
          <a:xfrm>
            <a:off x="0" y="6381750"/>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77" name="Object 1">
            <a:extLst>
              <a:ext uri="{FF2B5EF4-FFF2-40B4-BE49-F238E27FC236}">
                <a16:creationId xmlns:a16="http://schemas.microsoft.com/office/drawing/2014/main" id="{4E351E73-5DBA-C045-AE5F-07B4FD09F461}"/>
              </a:ext>
            </a:extLst>
          </p:cNvPr>
          <p:cNvGraphicFramePr>
            <a:graphicFrameLocks noChangeAspect="1"/>
          </p:cNvGraphicFramePr>
          <p:nvPr/>
        </p:nvGraphicFramePr>
        <p:xfrm>
          <a:off x="10310813" y="0"/>
          <a:ext cx="1881187" cy="2212975"/>
        </p:xfrm>
        <a:graphic>
          <a:graphicData uri="http://schemas.openxmlformats.org/presentationml/2006/ole">
            <mc:AlternateContent xmlns:mc="http://schemas.openxmlformats.org/markup-compatibility/2006">
              <mc:Choice xmlns:v="urn:schemas-microsoft-com:vml" Requires="v">
                <p:oleObj r:id="rId6" imgW="3505207" imgH="4127000" progId="">
                  <p:embed/>
                </p:oleObj>
              </mc:Choice>
              <mc:Fallback>
                <p:oleObj r:id="rId6" imgW="3505207" imgH="4127000" progId="">
                  <p:embed/>
                  <p:pic>
                    <p:nvPicPr>
                      <p:cNvPr id="3077" name="Object 1">
                        <a:extLst>
                          <a:ext uri="{FF2B5EF4-FFF2-40B4-BE49-F238E27FC236}">
                            <a16:creationId xmlns:a16="http://schemas.microsoft.com/office/drawing/2014/main" id="{4E351E73-5DBA-C045-AE5F-07B4FD09F4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0813" y="0"/>
                        <a:ext cx="188118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8" name="Object 2">
            <a:extLst>
              <a:ext uri="{FF2B5EF4-FFF2-40B4-BE49-F238E27FC236}">
                <a16:creationId xmlns:a16="http://schemas.microsoft.com/office/drawing/2014/main" id="{347ACCC2-9BFF-5C3C-12D4-2D2E8F0B8BA2}"/>
              </a:ext>
            </a:extLst>
          </p:cNvPr>
          <p:cNvGraphicFramePr>
            <a:graphicFrameLocks noChangeAspect="1"/>
          </p:cNvGraphicFramePr>
          <p:nvPr/>
        </p:nvGraphicFramePr>
        <p:xfrm>
          <a:off x="9525" y="0"/>
          <a:ext cx="1743075" cy="2195513"/>
        </p:xfrm>
        <a:graphic>
          <a:graphicData uri="http://schemas.openxmlformats.org/presentationml/2006/ole">
            <mc:AlternateContent xmlns:mc="http://schemas.openxmlformats.org/markup-compatibility/2006">
              <mc:Choice xmlns:v="urn:schemas-microsoft-com:vml" Requires="v">
                <p:oleObj r:id="rId8" imgW="3249174" imgH="4090424" progId="">
                  <p:embed/>
                </p:oleObj>
              </mc:Choice>
              <mc:Fallback>
                <p:oleObj r:id="rId8" imgW="3249174" imgH="4090424" progId="">
                  <p:embed/>
                  <p:pic>
                    <p:nvPicPr>
                      <p:cNvPr id="3078" name="Object 2">
                        <a:extLst>
                          <a:ext uri="{FF2B5EF4-FFF2-40B4-BE49-F238E27FC236}">
                            <a16:creationId xmlns:a16="http://schemas.microsoft.com/office/drawing/2014/main" id="{347ACCC2-9BFF-5C3C-12D4-2D2E8F0B8B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 y="0"/>
                        <a:ext cx="174307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34FCCD9-4251-2829-CA4C-042822F41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306388"/>
            <a:ext cx="4175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9" name="Object 1">
            <a:extLst>
              <a:ext uri="{FF2B5EF4-FFF2-40B4-BE49-F238E27FC236}">
                <a16:creationId xmlns:a16="http://schemas.microsoft.com/office/drawing/2014/main" id="{D592184C-5563-3FD0-A628-057024A36B51}"/>
              </a:ext>
            </a:extLst>
          </p:cNvPr>
          <p:cNvGraphicFramePr>
            <a:graphicFrameLocks noChangeAspect="1"/>
          </p:cNvGraphicFramePr>
          <p:nvPr/>
        </p:nvGraphicFramePr>
        <p:xfrm>
          <a:off x="0" y="9525"/>
          <a:ext cx="3249613" cy="4090988"/>
        </p:xfrm>
        <a:graphic>
          <a:graphicData uri="http://schemas.openxmlformats.org/presentationml/2006/ole">
            <mc:AlternateContent xmlns:mc="http://schemas.openxmlformats.org/markup-compatibility/2006">
              <mc:Choice xmlns:v="urn:schemas-microsoft-com:vml" Requires="v">
                <p:oleObj r:id="rId4" imgW="3249174" imgH="4090424" progId="">
                  <p:embed/>
                </p:oleObj>
              </mc:Choice>
              <mc:Fallback>
                <p:oleObj r:id="rId4" imgW="3249174" imgH="4090424" progId="">
                  <p:embed/>
                  <p:pic>
                    <p:nvPicPr>
                      <p:cNvPr id="4099" name="Object 1">
                        <a:extLst>
                          <a:ext uri="{FF2B5EF4-FFF2-40B4-BE49-F238E27FC236}">
                            <a16:creationId xmlns:a16="http://schemas.microsoft.com/office/drawing/2014/main" id="{D592184C-5563-3FD0-A628-057024A36B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525"/>
                        <a:ext cx="3249613"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00" name="Object 3">
            <a:extLst>
              <a:ext uri="{FF2B5EF4-FFF2-40B4-BE49-F238E27FC236}">
                <a16:creationId xmlns:a16="http://schemas.microsoft.com/office/drawing/2014/main" id="{69652F07-BCC3-2404-D75B-98E46A1AB6EB}"/>
              </a:ext>
            </a:extLst>
          </p:cNvPr>
          <p:cNvGraphicFramePr>
            <a:graphicFrameLocks noChangeAspect="1"/>
          </p:cNvGraphicFramePr>
          <p:nvPr/>
        </p:nvGraphicFramePr>
        <p:xfrm>
          <a:off x="8686800" y="31750"/>
          <a:ext cx="3505200" cy="4125913"/>
        </p:xfrm>
        <a:graphic>
          <a:graphicData uri="http://schemas.openxmlformats.org/presentationml/2006/ole">
            <mc:AlternateContent xmlns:mc="http://schemas.openxmlformats.org/markup-compatibility/2006">
              <mc:Choice xmlns:v="urn:schemas-microsoft-com:vml" Requires="v">
                <p:oleObj r:id="rId6" imgW="3505207" imgH="4127000" progId="">
                  <p:embed/>
                </p:oleObj>
              </mc:Choice>
              <mc:Fallback>
                <p:oleObj r:id="rId6" imgW="3505207" imgH="4127000" progId="">
                  <p:embed/>
                  <p:pic>
                    <p:nvPicPr>
                      <p:cNvPr id="4100" name="Object 3">
                        <a:extLst>
                          <a:ext uri="{FF2B5EF4-FFF2-40B4-BE49-F238E27FC236}">
                            <a16:creationId xmlns:a16="http://schemas.microsoft.com/office/drawing/2014/main" id="{69652F07-BCC3-2404-D75B-98E46A1AB6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31750"/>
                        <a:ext cx="35052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959"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3E15A4BE-7ABE-DF40-A23A-D8D0779B4CD1}"/>
              </a:ext>
            </a:extLst>
          </p:cNvPr>
          <p:cNvSpPr txBox="1">
            <a:spLocks/>
          </p:cNvSpPr>
          <p:nvPr userDrawn="1"/>
        </p:nvSpPr>
        <p:spPr>
          <a:xfrm>
            <a:off x="7772400" y="6435622"/>
            <a:ext cx="44196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r>
              <a:rPr lang="en-US" sz="1200" dirty="0"/>
              <a:t>7</a:t>
            </a:r>
            <a:r>
              <a:rPr lang="en-US" sz="1200" baseline="30000" dirty="0"/>
              <a:t>th</a:t>
            </a:r>
            <a:r>
              <a:rPr lang="en-US" sz="1200" dirty="0"/>
              <a:t> – 9</a:t>
            </a:r>
            <a:r>
              <a:rPr lang="en-US" sz="1200" baseline="30000" dirty="0"/>
              <a:t>th</a:t>
            </a:r>
            <a:r>
              <a:rPr lang="en-US" sz="1200" dirty="0"/>
              <a:t> February GARA GAP Analysis Workshop, Kampala, Uganda</a:t>
            </a:r>
          </a:p>
        </p:txBody>
      </p:sp>
      <p:sp>
        <p:nvSpPr>
          <p:cNvPr id="7" name="Text Placeholder 5">
            <a:extLst>
              <a:ext uri="{FF2B5EF4-FFF2-40B4-BE49-F238E27FC236}">
                <a16:creationId xmlns:a16="http://schemas.microsoft.com/office/drawing/2014/main" id="{72D57D88-5805-5545-B341-1B1D6CAE210A}"/>
              </a:ext>
            </a:extLst>
          </p:cNvPr>
          <p:cNvSpPr txBox="1">
            <a:spLocks/>
          </p:cNvSpPr>
          <p:nvPr userDrawn="1"/>
        </p:nvSpPr>
        <p:spPr>
          <a:xfrm>
            <a:off x="0" y="6435622"/>
            <a:ext cx="8610600" cy="323459"/>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b="1" dirty="0"/>
              <a:t>GF-TADs Secretariat, Africa</a:t>
            </a:r>
          </a:p>
        </p:txBody>
      </p:sp>
      <p:cxnSp>
        <p:nvCxnSpPr>
          <p:cNvPr id="12" name="Connettore 1 31">
            <a:extLst>
              <a:ext uri="{FF2B5EF4-FFF2-40B4-BE49-F238E27FC236}">
                <a16:creationId xmlns:a16="http://schemas.microsoft.com/office/drawing/2014/main" id="{1E34A55D-5997-774C-936A-864178010685}"/>
              </a:ext>
            </a:extLst>
          </p:cNvPr>
          <p:cNvCxnSpPr>
            <a:cxnSpLocks/>
          </p:cNvCxnSpPr>
          <p:nvPr userDrawn="1"/>
        </p:nvCxnSpPr>
        <p:spPr>
          <a:xfrm>
            <a:off x="0" y="6381328"/>
            <a:ext cx="12192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userDrawn="1">
            <p:extLst>
              <p:ext uri="{D42A27DB-BD31-4B8C-83A1-F6EECF244321}">
                <p14:modId xmlns:p14="http://schemas.microsoft.com/office/powerpoint/2010/main" val="2936674928"/>
              </p:ext>
            </p:extLst>
          </p:nvPr>
        </p:nvGraphicFramePr>
        <p:xfrm>
          <a:off x="10311517" y="-1"/>
          <a:ext cx="1880483" cy="2213485"/>
        </p:xfrm>
        <a:graphic>
          <a:graphicData uri="http://schemas.openxmlformats.org/presentationml/2006/ole">
            <mc:AlternateContent xmlns:mc="http://schemas.openxmlformats.org/markup-compatibility/2006">
              <mc:Choice xmlns:v="urn:schemas-microsoft-com:vml" Requires="v">
                <p:oleObj r:id="rId6" imgW="3504960" imgH="4126680" progId="">
                  <p:embed/>
                </p:oleObj>
              </mc:Choice>
              <mc:Fallback>
                <p:oleObj r:id="rId6" imgW="3504960" imgH="4126680" progId="">
                  <p:embed/>
                  <p:pic>
                    <p:nvPicPr>
                      <p:cNvPr id="2" name="Object 1"/>
                      <p:cNvPicPr/>
                      <p:nvPr/>
                    </p:nvPicPr>
                    <p:blipFill>
                      <a:blip r:embed="rId7"/>
                      <a:stretch>
                        <a:fillRect/>
                      </a:stretch>
                    </p:blipFill>
                    <p:spPr>
                      <a:xfrm>
                        <a:off x="10311517" y="-1"/>
                        <a:ext cx="1880483" cy="2213485"/>
                      </a:xfrm>
                      <a:prstGeom prst="rect">
                        <a:avLst/>
                      </a:prstGeom>
                    </p:spPr>
                  </p:pic>
                </p:oleObj>
              </mc:Fallback>
            </mc:AlternateContent>
          </a:graphicData>
        </a:graphic>
      </p:graphicFrame>
      <p:graphicFrame>
        <p:nvGraphicFramePr>
          <p:cNvPr id="3" name="Object 2"/>
          <p:cNvGraphicFramePr>
            <a:graphicFrameLocks noChangeAspect="1"/>
          </p:cNvGraphicFramePr>
          <p:nvPr userDrawn="1">
            <p:extLst>
              <p:ext uri="{D42A27DB-BD31-4B8C-83A1-F6EECF244321}">
                <p14:modId xmlns:p14="http://schemas.microsoft.com/office/powerpoint/2010/main" val="3514037272"/>
              </p:ext>
            </p:extLst>
          </p:nvPr>
        </p:nvGraphicFramePr>
        <p:xfrm>
          <a:off x="9236" y="0"/>
          <a:ext cx="1743364" cy="2194748"/>
        </p:xfrm>
        <a:graphic>
          <a:graphicData uri="http://schemas.openxmlformats.org/presentationml/2006/ole">
            <mc:AlternateContent xmlns:mc="http://schemas.openxmlformats.org/markup-compatibility/2006">
              <mc:Choice xmlns:v="urn:schemas-microsoft-com:vml" Requires="v">
                <p:oleObj r:id="rId8" imgW="3249000" imgH="4090320" progId="">
                  <p:embed/>
                </p:oleObj>
              </mc:Choice>
              <mc:Fallback>
                <p:oleObj r:id="rId8" imgW="3249000" imgH="4090320" progId="">
                  <p:embed/>
                  <p:pic>
                    <p:nvPicPr>
                      <p:cNvPr id="3" name="Object 2"/>
                      <p:cNvPicPr/>
                      <p:nvPr/>
                    </p:nvPicPr>
                    <p:blipFill>
                      <a:blip r:embed="rId9"/>
                      <a:stretch>
                        <a:fillRect/>
                      </a:stretch>
                    </p:blipFill>
                    <p:spPr>
                      <a:xfrm>
                        <a:off x="9236" y="0"/>
                        <a:ext cx="1743364" cy="2194748"/>
                      </a:xfrm>
                      <a:prstGeom prst="rect">
                        <a:avLst/>
                      </a:prstGeom>
                    </p:spPr>
                  </p:pic>
                </p:oleObj>
              </mc:Fallback>
            </mc:AlternateContent>
          </a:graphicData>
        </a:graphic>
      </p:graphicFrame>
    </p:spTree>
    <p:extLst>
      <p:ext uri="{BB962C8B-B14F-4D97-AF65-F5344CB8AC3E}">
        <p14:creationId xmlns:p14="http://schemas.microsoft.com/office/powerpoint/2010/main" val="337528192"/>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2E76F09-AC5E-6256-4307-545451E52C49}"/>
              </a:ext>
            </a:extLst>
          </p:cNvPr>
          <p:cNvSpPr>
            <a:spLocks noGrp="1" noChangeArrowheads="1"/>
          </p:cNvSpPr>
          <p:nvPr>
            <p:ph type="ctrTitle"/>
          </p:nvPr>
        </p:nvSpPr>
        <p:spPr bwMode="auto">
          <a:xfrm>
            <a:off x="304800" y="1676400"/>
            <a:ext cx="5857875" cy="2544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Ctr="0" compatLnSpc="1">
            <a:prstTxWarp prst="textNoShape">
              <a:avLst/>
            </a:prstTxWarp>
          </a:bodyPr>
          <a:lstStyle/>
          <a:p>
            <a:br>
              <a:rPr lang="en-US" dirty="0"/>
            </a:br>
            <a:r>
              <a:rPr lang="en-US" dirty="0"/>
              <a:t>ASF Standing Group of Experts (SGE) Africa</a:t>
            </a:r>
            <a:endParaRPr lang="en-KE" altLang="en-KE" dirty="0">
              <a:latin typeface="Georgia" panose="02040502050405020303" pitchFamily="18" charset="0"/>
              <a:ea typeface="Georgia" panose="02040502050405020303" pitchFamily="18" charset="0"/>
              <a:cs typeface="Georgia" panose="02040502050405020303" pitchFamily="18" charset="0"/>
            </a:endParaRPr>
          </a:p>
        </p:txBody>
      </p:sp>
      <p:sp>
        <p:nvSpPr>
          <p:cNvPr id="8195" name="Text Placeholder 3">
            <a:extLst>
              <a:ext uri="{FF2B5EF4-FFF2-40B4-BE49-F238E27FC236}">
                <a16:creationId xmlns:a16="http://schemas.microsoft.com/office/drawing/2014/main" id="{C418B1CB-6733-0596-B2E9-1070D1DA4D95}"/>
              </a:ext>
            </a:extLst>
          </p:cNvPr>
          <p:cNvSpPr>
            <a:spLocks noGrp="1" noChangeArrowheads="1"/>
          </p:cNvSpPr>
          <p:nvPr>
            <p:ph type="body" sz="quarter" idx="11"/>
          </p:nvPr>
        </p:nvSpPr>
        <p:spPr bwMode="auto">
          <a:xfrm>
            <a:off x="304800" y="6002164"/>
            <a:ext cx="5857875" cy="811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20" rIns="91440" bIns="45720" numCol="1" anchor="t" anchorCtr="0" compatLnSpc="1">
            <a:prstTxWarp prst="textNoShape">
              <a:avLst/>
            </a:prstTxWarp>
          </a:bodyPr>
          <a:lstStyle/>
          <a:p>
            <a:endParaRPr lang="en-US" sz="1600" dirty="0">
              <a:solidFill>
                <a:srgbClr val="FF4815"/>
              </a:solidFill>
              <a:latin typeface="Calibri" panose="020F0502020204030204" pitchFamily="34" charset="0"/>
              <a:cs typeface="Cordia New" panose="020B0304020202020204" pitchFamily="34" charset="-34"/>
            </a:endParaRPr>
          </a:p>
          <a:p>
            <a:r>
              <a:rPr lang="en-US" sz="1600" dirty="0">
                <a:solidFill>
                  <a:srgbClr val="FF4815"/>
                </a:solidFill>
                <a:latin typeface="Calibri" panose="020F0502020204030204" pitchFamily="34" charset="0"/>
                <a:cs typeface="Cordia New" panose="020B0304020202020204" pitchFamily="34" charset="-34"/>
              </a:rPr>
              <a:t>GF-TADs Africa, Regional Secretariat (WOAH)</a:t>
            </a:r>
          </a:p>
        </p:txBody>
      </p:sp>
      <p:pic>
        <p:nvPicPr>
          <p:cNvPr id="3" name="Image 2" descr="Une image contenant flèche&#10;&#10;Description générée automatiquement">
            <a:extLst>
              <a:ext uri="{FF2B5EF4-FFF2-40B4-BE49-F238E27FC236}">
                <a16:creationId xmlns:a16="http://schemas.microsoft.com/office/drawing/2014/main" id="{ED95DFE9-4381-862F-4372-63B68F254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792" y="5733256"/>
            <a:ext cx="995680" cy="9956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6085F3-AF27-3845-8748-436AB427EDC2}"/>
              </a:ext>
            </a:extLst>
          </p:cNvPr>
          <p:cNvSpPr>
            <a:spLocks noGrp="1"/>
          </p:cNvSpPr>
          <p:nvPr>
            <p:ph type="subTitle" idx="1"/>
          </p:nvPr>
        </p:nvSpPr>
        <p:spPr>
          <a:xfrm>
            <a:off x="228600" y="1447800"/>
            <a:ext cx="11734800" cy="4708657"/>
          </a:xfrm>
        </p:spPr>
        <p:txBody>
          <a:bodyPr/>
          <a:lstStyle/>
          <a:p>
            <a:pPr marL="457200" lvl="1" indent="-457200">
              <a:buFont typeface="Arial" panose="020B0604020202020204" pitchFamily="34" charset="0"/>
              <a:buChar char="•"/>
            </a:pPr>
            <a:r>
              <a:rPr lang="en-US" sz="3200" dirty="0"/>
              <a:t>About SGE</a:t>
            </a:r>
          </a:p>
          <a:p>
            <a:pPr marL="637200" lvl="2" indent="-457200">
              <a:buFont typeface="Arial" panose="020B0604020202020204" pitchFamily="34" charset="0"/>
              <a:buChar char="•"/>
            </a:pPr>
            <a:r>
              <a:rPr lang="en-US" sz="3200" dirty="0"/>
              <a:t>SGE I : Key topics </a:t>
            </a:r>
          </a:p>
          <a:p>
            <a:pPr marL="817200" lvl="3" indent="-457200">
              <a:buFont typeface="Arial" panose="020B0604020202020204" pitchFamily="34" charset="0"/>
              <a:buChar char="•"/>
            </a:pPr>
            <a:r>
              <a:rPr lang="en-US" sz="3200" dirty="0"/>
              <a:t>SGE II : Other diseases of concern</a:t>
            </a:r>
          </a:p>
          <a:p>
            <a:pPr marL="1033200" lvl="4" indent="-457200">
              <a:buFont typeface="Arial" panose="020B0604020202020204" pitchFamily="34" charset="0"/>
              <a:buChar char="•"/>
            </a:pPr>
            <a:r>
              <a:rPr lang="en-US" sz="3200" dirty="0"/>
              <a:t>Country Actions from SGE II</a:t>
            </a:r>
          </a:p>
          <a:p>
            <a:pPr marL="1285200" lvl="5" indent="-457200">
              <a:buFont typeface="Arial" panose="020B0604020202020204" pitchFamily="34" charset="0"/>
              <a:buChar char="•"/>
            </a:pPr>
            <a:r>
              <a:rPr lang="en-US" sz="3200" dirty="0"/>
              <a:t>Next steps</a:t>
            </a:r>
          </a:p>
          <a:p>
            <a:endParaRPr lang="en-IT" dirty="0"/>
          </a:p>
        </p:txBody>
      </p:sp>
      <p:sp>
        <p:nvSpPr>
          <p:cNvPr id="3" name="Text Placeholder 2">
            <a:extLst>
              <a:ext uri="{FF2B5EF4-FFF2-40B4-BE49-F238E27FC236}">
                <a16:creationId xmlns:a16="http://schemas.microsoft.com/office/drawing/2014/main" id="{A769EE41-CF0C-9D48-A0F6-DBFADD3B79E3}"/>
              </a:ext>
            </a:extLst>
          </p:cNvPr>
          <p:cNvSpPr>
            <a:spLocks noGrp="1"/>
          </p:cNvSpPr>
          <p:nvPr>
            <p:ph type="body" sz="quarter" idx="10"/>
          </p:nvPr>
        </p:nvSpPr>
        <p:spPr/>
        <p:txBody>
          <a:bodyPr/>
          <a:lstStyle/>
          <a:p>
            <a:r>
              <a:rPr lang="en-GB" sz="2400" dirty="0"/>
              <a:t>Presentation Outline</a:t>
            </a:r>
            <a:endParaRPr lang="en-IT" sz="2400" dirty="0"/>
          </a:p>
        </p:txBody>
      </p:sp>
    </p:spTree>
    <p:extLst>
      <p:ext uri="{BB962C8B-B14F-4D97-AF65-F5344CB8AC3E}">
        <p14:creationId xmlns:p14="http://schemas.microsoft.com/office/powerpoint/2010/main" val="308250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1">
            <a:extLst>
              <a:ext uri="{FF2B5EF4-FFF2-40B4-BE49-F238E27FC236}">
                <a16:creationId xmlns:a16="http://schemas.microsoft.com/office/drawing/2014/main" id="{48F3EE30-B77F-779C-8A42-E934F4479AFD}"/>
              </a:ext>
            </a:extLst>
          </p:cNvPr>
          <p:cNvSpPr>
            <a:spLocks noGrp="1" noChangeArrowheads="1"/>
          </p:cNvSpPr>
          <p:nvPr>
            <p:ph type="subTitle" idx="1"/>
          </p:nvPr>
        </p:nvSpPr>
        <p:spPr bwMode="auto">
          <a:xfrm>
            <a:off x="114300" y="764704"/>
            <a:ext cx="11814348" cy="5472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compatLnSpc="1">
            <a:prstTxWarp prst="textNoShape">
              <a:avLst/>
            </a:prstTxWarp>
          </a:bodyPr>
          <a:lstStyle/>
          <a:p>
            <a:pPr marL="342900" indent="-342900">
              <a:buFont typeface="Arial" panose="020B0604020202020204" pitchFamily="34" charset="0"/>
              <a:buChar char="•"/>
            </a:pPr>
            <a:r>
              <a:rPr lang="en-US" sz="2200" dirty="0">
                <a:solidFill>
                  <a:srgbClr val="0F172E"/>
                </a:solidFill>
                <a:latin typeface="Bookman Old Style" panose="02050604050505020204" pitchFamily="18" charset="0"/>
              </a:rPr>
              <a:t>Resolution No. 33 of the 87th WOAH General Session </a:t>
            </a:r>
            <a:r>
              <a:rPr lang="en-US" sz="2200" dirty="0" err="1">
                <a:solidFill>
                  <a:srgbClr val="0F172E"/>
                </a:solidFill>
                <a:latin typeface="Bookman Old Style" panose="02050604050505020204" pitchFamily="18" charset="0"/>
              </a:rPr>
              <a:t>recognised</a:t>
            </a:r>
            <a:r>
              <a:rPr lang="en-US" sz="2200" dirty="0">
                <a:solidFill>
                  <a:srgbClr val="0F172E"/>
                </a:solidFill>
                <a:latin typeface="Bookman Old Style" panose="02050604050505020204" pitchFamily="18" charset="0"/>
              </a:rPr>
              <a:t> the complexity of ASF, the response to which requires multisectoral and multi-institutional cooperation. </a:t>
            </a:r>
          </a:p>
          <a:p>
            <a:pPr marL="342900" indent="-342900">
              <a:buFont typeface="Arial" panose="020B0604020202020204" pitchFamily="34" charset="0"/>
              <a:buChar char="•"/>
            </a:pPr>
            <a:r>
              <a:rPr lang="en-US" sz="2200" dirty="0">
                <a:solidFill>
                  <a:srgbClr val="0F172E"/>
                </a:solidFill>
                <a:latin typeface="Bookman Old Style" panose="02050604050505020204" pitchFamily="18" charset="0"/>
              </a:rPr>
              <a:t>Global Initiative (GI) </a:t>
            </a:r>
            <a:r>
              <a:rPr lang="en-US" sz="2200" b="0" i="0" u="none" strike="noStrike" baseline="0" dirty="0">
                <a:solidFill>
                  <a:srgbClr val="0F172E"/>
                </a:solidFill>
                <a:latin typeface="Bookman Old Style" panose="02050604050505020204" pitchFamily="18" charset="0"/>
              </a:rPr>
              <a:t>recognizes that global control of ASF is feasible, but unlikely to be successful and sustainable without determined national efforts, hence need for coordination of control measures  at regional and global level.</a:t>
            </a:r>
            <a:r>
              <a:rPr lang="en-US" sz="2200" dirty="0">
                <a:solidFill>
                  <a:srgbClr val="0F172E"/>
                </a:solidFill>
                <a:latin typeface="Bookman Old Style" panose="02050604050505020204" pitchFamily="18" charset="0"/>
              </a:rPr>
              <a:t> </a:t>
            </a:r>
          </a:p>
          <a:p>
            <a:pPr marL="342900" indent="-342900">
              <a:buFont typeface="Arial" panose="020B0604020202020204" pitchFamily="34" charset="0"/>
              <a:buChar char="•"/>
            </a:pPr>
            <a:r>
              <a:rPr lang="en-US" sz="2200" dirty="0">
                <a:solidFill>
                  <a:srgbClr val="0F172E"/>
                </a:solidFill>
                <a:latin typeface="Bookman Old Style" panose="02050604050505020204" pitchFamily="18" charset="0"/>
              </a:rPr>
              <a:t>SGE promotes national, regional and global partnerships, to strengthen prevention and preparedness measures, and to minimize the adverse impacts of ASF on the health and welfare of pigs and on international trade</a:t>
            </a:r>
          </a:p>
          <a:p>
            <a:pPr marL="342900" indent="-342900">
              <a:buFont typeface="Arial" panose="020B0604020202020204" pitchFamily="34" charset="0"/>
              <a:buChar char="•"/>
            </a:pPr>
            <a:r>
              <a:rPr lang="en-US" sz="2200" b="0" i="0" u="none" strike="noStrike" baseline="0" dirty="0">
                <a:solidFill>
                  <a:srgbClr val="0F172E"/>
                </a:solidFill>
                <a:latin typeface="Bookman Old Style" panose="02050604050505020204" pitchFamily="18" charset="0"/>
              </a:rPr>
              <a:t>SGE was established </a:t>
            </a:r>
            <a:r>
              <a:rPr lang="en-US" sz="2200" dirty="0">
                <a:latin typeface="Bookman Old Style" panose="02050604050505020204" pitchFamily="18" charset="0"/>
              </a:rPr>
              <a:t>in response to the </a:t>
            </a:r>
            <a:r>
              <a:rPr lang="en-US" sz="2200" dirty="0">
                <a:solidFill>
                  <a:srgbClr val="0F172E"/>
                </a:solidFill>
                <a:latin typeface="Bookman Old Style" panose="02050604050505020204" pitchFamily="18" charset="0"/>
              </a:rPr>
              <a:t>GI, under </a:t>
            </a:r>
            <a:r>
              <a:rPr lang="en-US" sz="2200" b="0" i="0" u="none" strike="noStrike" baseline="0" dirty="0">
                <a:solidFill>
                  <a:srgbClr val="0F172E"/>
                </a:solidFill>
                <a:latin typeface="Bookman Old Style" panose="02050604050505020204" pitchFamily="18" charset="0"/>
              </a:rPr>
              <a:t>Africa GF-TADs umbrella, an approval in 11th RSC of October 2021.</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1800" dirty="0">
                <a:solidFill>
                  <a:srgbClr val="0F172E"/>
                </a:solidFill>
                <a:latin typeface="Bookman Old Style" panose="02050604050505020204" pitchFamily="18" charset="0"/>
              </a:rPr>
              <a:t>SGE comprises a team of experts committed to provide their expertise for many years in order to support the initiative for the Global control of ASF in Africa.</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1800" dirty="0">
                <a:solidFill>
                  <a:srgbClr val="0F172E"/>
                </a:solidFill>
                <a:latin typeface="Bookman Old Style" panose="02050604050505020204" pitchFamily="18" charset="0"/>
              </a:rPr>
              <a:t>Inaugural Meeting : 23 – 24 March 2022</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lang="en-US" sz="1800" dirty="0">
                <a:solidFill>
                  <a:srgbClr val="0F172E"/>
                </a:solidFill>
                <a:latin typeface="Bookman Old Style" panose="02050604050505020204" pitchFamily="18" charset="0"/>
              </a:rPr>
              <a:t>Terms of Reference of the SGE for ASF adopted</a:t>
            </a:r>
          </a:p>
          <a:p>
            <a:endParaRPr lang="LID4096" altLang="en-KE" dirty="0"/>
          </a:p>
        </p:txBody>
      </p:sp>
      <p:sp>
        <p:nvSpPr>
          <p:cNvPr id="3" name="Text Placeholder 2">
            <a:extLst>
              <a:ext uri="{FF2B5EF4-FFF2-40B4-BE49-F238E27FC236}">
                <a16:creationId xmlns:a16="http://schemas.microsoft.com/office/drawing/2014/main" id="{F5753C5C-C155-11C9-3CCC-C98812B2E195}"/>
              </a:ext>
            </a:extLst>
          </p:cNvPr>
          <p:cNvSpPr>
            <a:spLocks noGrp="1"/>
          </p:cNvSpPr>
          <p:nvPr>
            <p:ph type="body" sz="quarter" idx="10"/>
          </p:nvPr>
        </p:nvSpPr>
        <p:spPr>
          <a:xfrm>
            <a:off x="119336" y="260648"/>
            <a:ext cx="12192000" cy="381000"/>
          </a:xfrm>
        </p:spPr>
        <p:txBody>
          <a:bodyPr/>
          <a:lstStyle/>
          <a:p>
            <a:pPr fontAlgn="auto">
              <a:spcAft>
                <a:spcPts val="0"/>
              </a:spcAft>
              <a:buFont typeface="Arial"/>
              <a:buNone/>
              <a:defRPr/>
            </a:pPr>
            <a:r>
              <a:rPr lang="en-US" dirty="0"/>
              <a:t>About SGE</a:t>
            </a:r>
            <a:endParaRPr lang="en-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5">
            <a:extLst>
              <a:ext uri="{FF2B5EF4-FFF2-40B4-BE49-F238E27FC236}">
                <a16:creationId xmlns:a16="http://schemas.microsoft.com/office/drawing/2014/main" id="{0DCF93DF-A2B4-3EF9-1E3E-53201FE93F17}"/>
              </a:ext>
            </a:extLst>
          </p:cNvPr>
          <p:cNvSpPr>
            <a:spLocks noGrp="1" noChangeArrowheads="1"/>
          </p:cNvSpPr>
          <p:nvPr>
            <p:ph type="subTitle" idx="1"/>
          </p:nvPr>
        </p:nvSpPr>
        <p:spPr bwMode="auto">
          <a:xfrm>
            <a:off x="335360" y="1340768"/>
            <a:ext cx="6768703" cy="48155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compatLnSpc="1">
            <a:prstTxWarp prst="textNoShape">
              <a:avLst/>
            </a:prstTxWarp>
          </a:bodyPr>
          <a:lstStyle/>
          <a:p>
            <a:pPr marL="457200" lvl="1" indent="0">
              <a:buNone/>
            </a:pPr>
            <a:r>
              <a:rPr lang="en-US" sz="3600" dirty="0">
                <a:latin typeface="Calibri" panose="020F0502020204030204" pitchFamily="34" charset="0"/>
              </a:rPr>
              <a:t>1. </a:t>
            </a:r>
            <a:r>
              <a:rPr lang="en-US" sz="3600" u="sng" dirty="0">
                <a:effectLst>
                  <a:outerShdw blurRad="38100" dist="38100" dir="2700000" algn="tl">
                    <a:srgbClr val="000000">
                      <a:alpha val="43137"/>
                    </a:srgbClr>
                  </a:outerShdw>
                </a:effectLst>
                <a:latin typeface="Calibri" panose="020F0502020204030204" pitchFamily="34" charset="0"/>
              </a:rPr>
              <a:t>Value chains</a:t>
            </a:r>
            <a:r>
              <a:rPr lang="en-US" sz="3600" dirty="0">
                <a:latin typeface="Calibri" panose="020F0502020204030204" pitchFamily="34" charset="0"/>
              </a:rPr>
              <a:t>    </a:t>
            </a:r>
            <a:r>
              <a:rPr lang="en-US" sz="3200" dirty="0">
                <a:latin typeface="Calibri" panose="020F0502020204030204" pitchFamily="34" charset="0"/>
              </a:rPr>
              <a:t>[21-22 Sep.]</a:t>
            </a:r>
            <a:endParaRPr lang="en-US" sz="3600" dirty="0">
              <a:latin typeface="Calibri" panose="020F0502020204030204" pitchFamily="34" charset="0"/>
            </a:endParaRPr>
          </a:p>
          <a:p>
            <a:pPr marL="457200" lvl="1" indent="0">
              <a:buNone/>
            </a:pPr>
            <a:r>
              <a:rPr lang="en-US" sz="3600" dirty="0">
                <a:latin typeface="Calibri" panose="020F0502020204030204" pitchFamily="34" charset="0"/>
              </a:rPr>
              <a:t>2. Biosecurity</a:t>
            </a:r>
          </a:p>
          <a:p>
            <a:pPr marL="457200" lvl="1" indent="0">
              <a:buNone/>
            </a:pPr>
            <a:r>
              <a:rPr lang="en-US" sz="3600" dirty="0">
                <a:latin typeface="Calibri" panose="020F0502020204030204" pitchFamily="34" charset="0"/>
              </a:rPr>
              <a:t>3. Surveillance</a:t>
            </a:r>
          </a:p>
          <a:p>
            <a:pPr marL="457200" lvl="1" indent="0">
              <a:buNone/>
            </a:pPr>
            <a:r>
              <a:rPr lang="en-US" sz="3600" dirty="0">
                <a:latin typeface="Calibri" panose="020F0502020204030204" pitchFamily="34" charset="0"/>
              </a:rPr>
              <a:t>4. Outbreak management</a:t>
            </a:r>
          </a:p>
          <a:p>
            <a:pPr marL="457200" lvl="1" indent="0">
              <a:buNone/>
            </a:pPr>
            <a:r>
              <a:rPr lang="en-US" sz="3600" dirty="0">
                <a:latin typeface="Calibri" panose="020F0502020204030204" pitchFamily="34" charset="0"/>
              </a:rPr>
              <a:t>5. Socio-economics</a:t>
            </a:r>
          </a:p>
          <a:p>
            <a:pPr marL="457200" lvl="1" indent="0">
              <a:buNone/>
            </a:pPr>
            <a:r>
              <a:rPr lang="en-US" sz="3600" dirty="0">
                <a:latin typeface="Calibri" panose="020F0502020204030204" pitchFamily="34" charset="0"/>
              </a:rPr>
              <a:t>6. Cross-border</a:t>
            </a:r>
          </a:p>
          <a:p>
            <a:pPr marL="457200" lvl="1" indent="0">
              <a:buNone/>
            </a:pPr>
            <a:r>
              <a:rPr lang="en-US" sz="3600" dirty="0">
                <a:latin typeface="Calibri" panose="020F0502020204030204" pitchFamily="34" charset="0"/>
              </a:rPr>
              <a:t>7. Policy</a:t>
            </a:r>
          </a:p>
          <a:p>
            <a:pPr marL="457200" lvl="1" indent="0">
              <a:buNone/>
            </a:pPr>
            <a:r>
              <a:rPr lang="en-US" sz="3600" dirty="0">
                <a:latin typeface="Calibri" panose="020F0502020204030204" pitchFamily="34" charset="0"/>
              </a:rPr>
              <a:t>8. Transparency</a:t>
            </a:r>
            <a:endParaRPr lang="en-US" sz="3600" dirty="0"/>
          </a:p>
          <a:p>
            <a:endParaRPr lang="LID4096" altLang="en-KE" dirty="0"/>
          </a:p>
        </p:txBody>
      </p:sp>
      <p:sp>
        <p:nvSpPr>
          <p:cNvPr id="7" name="Picture Placeholder 6">
            <a:extLst>
              <a:ext uri="{FF2B5EF4-FFF2-40B4-BE49-F238E27FC236}">
                <a16:creationId xmlns:a16="http://schemas.microsoft.com/office/drawing/2014/main" id="{D7E364D8-EC5E-3E90-A47B-367CB76DA1C0}"/>
              </a:ext>
            </a:extLst>
          </p:cNvPr>
          <p:cNvSpPr>
            <a:spLocks noGrp="1"/>
          </p:cNvSpPr>
          <p:nvPr>
            <p:ph type="pic" sz="quarter" idx="10"/>
          </p:nvPr>
        </p:nvSpPr>
        <p:spPr>
          <a:xfrm>
            <a:off x="7391400" y="1979613"/>
            <a:ext cx="4319588" cy="2903537"/>
          </a:xfrm>
        </p:spPr>
      </p:sp>
      <p:sp>
        <p:nvSpPr>
          <p:cNvPr id="8" name="Text Placeholder 7">
            <a:extLst>
              <a:ext uri="{FF2B5EF4-FFF2-40B4-BE49-F238E27FC236}">
                <a16:creationId xmlns:a16="http://schemas.microsoft.com/office/drawing/2014/main" id="{63AE0ACA-E62E-72D4-616E-E8882E17FD68}"/>
              </a:ext>
            </a:extLst>
          </p:cNvPr>
          <p:cNvSpPr>
            <a:spLocks noGrp="1"/>
          </p:cNvSpPr>
          <p:nvPr>
            <p:ph type="body" sz="quarter" idx="11"/>
          </p:nvPr>
        </p:nvSpPr>
        <p:spPr/>
        <p:txBody>
          <a:bodyPr/>
          <a:lstStyle/>
          <a:p>
            <a:pPr fontAlgn="auto">
              <a:spcAft>
                <a:spcPts val="0"/>
              </a:spcAft>
              <a:defRPr/>
            </a:pPr>
            <a:endParaRPr lang="en-US" dirty="0">
              <a:latin typeface="Calibri" panose="020F0502020204030204" pitchFamily="34" charset="0"/>
            </a:endParaRPr>
          </a:p>
          <a:p>
            <a:pPr fontAlgn="auto">
              <a:spcAft>
                <a:spcPts val="0"/>
              </a:spcAft>
              <a:defRPr/>
            </a:pPr>
            <a:r>
              <a:rPr lang="en-US" dirty="0">
                <a:latin typeface="Calibri" panose="020F0502020204030204" pitchFamily="34" charset="0"/>
              </a:rPr>
              <a:t>Technical items or topics identified (in order of priority):</a:t>
            </a:r>
          </a:p>
          <a:p>
            <a:pPr fontAlgn="auto">
              <a:spcAft>
                <a:spcPts val="0"/>
              </a:spcAft>
              <a:buFont typeface="Arial"/>
              <a:buNone/>
              <a:defRPr/>
            </a:pPr>
            <a:endParaRPr lang="en-IT" dirty="0"/>
          </a:p>
        </p:txBody>
      </p:sp>
      <p:pic>
        <p:nvPicPr>
          <p:cNvPr id="2" name="Content Placeholder 4">
            <a:extLst>
              <a:ext uri="{FF2B5EF4-FFF2-40B4-BE49-F238E27FC236}">
                <a16:creationId xmlns:a16="http://schemas.microsoft.com/office/drawing/2014/main" id="{1272AC0B-FCD4-7DBA-2CAB-5E7E377B262B}"/>
              </a:ext>
            </a:extLst>
          </p:cNvPr>
          <p:cNvPicPr>
            <a:picLocks noChangeAspect="1"/>
          </p:cNvPicPr>
          <p:nvPr/>
        </p:nvPicPr>
        <p:blipFill>
          <a:blip r:embed="rId2"/>
          <a:stretch>
            <a:fillRect/>
          </a:stretch>
        </p:blipFill>
        <p:spPr>
          <a:xfrm>
            <a:off x="6672063" y="1266624"/>
            <a:ext cx="5038925" cy="3989149"/>
          </a:xfrm>
          <a:prstGeom prst="rect">
            <a:avLst/>
          </a:prstGeom>
        </p:spPr>
      </p:pic>
    </p:spTree>
    <p:extLst>
      <p:ext uri="{BB962C8B-B14F-4D97-AF65-F5344CB8AC3E}">
        <p14:creationId xmlns:p14="http://schemas.microsoft.com/office/powerpoint/2010/main" val="167417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9A447A7-E3D0-D38F-7F6B-4959EA41DDD5}"/>
              </a:ext>
            </a:extLst>
          </p:cNvPr>
          <p:cNvSpPr>
            <a:spLocks noGrp="1"/>
          </p:cNvSpPr>
          <p:nvPr>
            <p:ph type="subTitle" idx="1"/>
          </p:nvPr>
        </p:nvSpPr>
        <p:spPr>
          <a:xfrm>
            <a:off x="0" y="1980000"/>
            <a:ext cx="6528048" cy="4176457"/>
          </a:xfrm>
        </p:spPr>
        <p:txBody>
          <a:bodyPr/>
          <a:lstStyle/>
          <a:p>
            <a:pPr algn="just">
              <a:lnSpc>
                <a:spcPct val="107000"/>
              </a:lnSpc>
              <a:spcAft>
                <a:spcPts val="600"/>
              </a:spcAft>
            </a:pPr>
            <a:r>
              <a:rPr lang="en-GB" sz="1800" dirty="0">
                <a:effectLst/>
                <a:latin typeface="Calibri" panose="020F0502020204030204" pitchFamily="34" charset="0"/>
                <a:ea typeface="Calibri" panose="020F0502020204030204" pitchFamily="34" charset="0"/>
                <a:cs typeface="Calibri" panose="020F0502020204030204" pitchFamily="34" charset="0"/>
              </a:rPr>
              <a:t>Under “other” diseases, several notifiable and non-notifiable diseases were mentioned : </a:t>
            </a:r>
          </a:p>
          <a:p>
            <a:pPr marL="285750" lvl="1" indent="-285750" algn="just">
              <a:lnSpc>
                <a:spcPct val="107000"/>
              </a:lnSpc>
              <a:spcAft>
                <a:spcPts val="600"/>
              </a:spcAft>
              <a:buFont typeface="Arial" panose="020B060402020202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Porcine circovirus, </a:t>
            </a:r>
          </a:p>
          <a:p>
            <a:pPr marL="285750" lvl="1" indent="-285750" algn="just">
              <a:lnSpc>
                <a:spcPct val="107000"/>
              </a:lnSpc>
              <a:spcAft>
                <a:spcPts val="6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Foot-and-mouth disease (FMD), </a:t>
            </a:r>
          </a:p>
          <a:p>
            <a:pPr marL="285750" lvl="1" indent="-285750" algn="just">
              <a:lnSpc>
                <a:spcPct val="107000"/>
              </a:lnSpc>
              <a:spcAft>
                <a:spcPts val="600"/>
              </a:spcAft>
              <a:buFont typeface="Arial" panose="020B0604020202020204" pitchFamily="34" charset="0"/>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Erysipelas, </a:t>
            </a:r>
          </a:p>
          <a:p>
            <a:pPr marL="285750" lvl="1" indent="-285750" algn="just">
              <a:lnSpc>
                <a:spcPct val="107000"/>
              </a:lnSpc>
              <a:spcAft>
                <a:spcPts val="600"/>
              </a:spcAft>
              <a:buFont typeface="Arial" panose="020B0604020202020204" pitchFamily="34" charset="0"/>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Mycoplasma</a:t>
            </a:r>
            <a:r>
              <a:rPr lang="en-GB" sz="1800" dirty="0">
                <a:effectLst/>
                <a:latin typeface="Calibri" panose="020F0502020204030204" pitchFamily="34" charset="0"/>
                <a:ea typeface="Calibri" panose="020F0502020204030204" pitchFamily="34" charset="0"/>
                <a:cs typeface="Calibri" panose="020F0502020204030204" pitchFamily="34" charset="0"/>
              </a:rPr>
              <a:t> spp., </a:t>
            </a:r>
          </a:p>
          <a:p>
            <a:pPr marL="285750" lvl="1" indent="-285750" algn="just">
              <a:lnSpc>
                <a:spcPct val="107000"/>
              </a:lnSpc>
              <a:spcAft>
                <a:spcPts val="600"/>
              </a:spcAft>
              <a:buFont typeface="Arial" panose="020B0604020202020204" pitchFamily="34" charset="0"/>
              <a:buChar char="•"/>
            </a:pPr>
            <a:r>
              <a:rPr lang="en-GB" sz="1800" i="1" dirty="0" err="1">
                <a:effectLst/>
                <a:latin typeface="Calibri" panose="020F0502020204030204" pitchFamily="34" charset="0"/>
                <a:ea typeface="Calibri" panose="020F0502020204030204" pitchFamily="34" charset="0"/>
                <a:cs typeface="Calibri" panose="020F0502020204030204" pitchFamily="34" charset="0"/>
              </a:rPr>
              <a:t>Actinobacillus</a:t>
            </a:r>
            <a:r>
              <a:rPr lang="en-GB" sz="1800" i="1" dirty="0">
                <a:effectLst/>
                <a:latin typeface="Calibri" panose="020F0502020204030204" pitchFamily="34" charset="0"/>
                <a:ea typeface="Calibri" panose="020F0502020204030204" pitchFamily="34" charset="0"/>
                <a:cs typeface="Calibri" panose="020F0502020204030204" pitchFamily="34" charset="0"/>
              </a:rPr>
              <a:t> pneumonia,</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285750" lvl="1" indent="-285750" algn="just">
              <a:lnSpc>
                <a:spcPct val="107000"/>
              </a:lnSpc>
              <a:spcAft>
                <a:spcPts val="6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Mange (scabies), </a:t>
            </a:r>
          </a:p>
          <a:p>
            <a:pPr marL="285750" lvl="1" indent="-285750" algn="just">
              <a:lnSpc>
                <a:spcPct val="107000"/>
              </a:lnSpc>
              <a:spcAft>
                <a:spcPts val="600"/>
              </a:spcAft>
              <a:buFont typeface="Arial" panose="020B0604020202020204" pitchFamily="34" charset="0"/>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Salmonella</a:t>
            </a:r>
            <a:r>
              <a:rPr lang="en-GB" sz="1800" dirty="0">
                <a:effectLst/>
                <a:latin typeface="Calibri" panose="020F0502020204030204" pitchFamily="34" charset="0"/>
                <a:ea typeface="Calibri" panose="020F0502020204030204" pitchFamily="34" charset="0"/>
                <a:cs typeface="Calibri" panose="020F0502020204030204" pitchFamily="34" charset="0"/>
              </a:rPr>
              <a:t> spp. and </a:t>
            </a:r>
          </a:p>
          <a:p>
            <a:pPr marL="285750" lvl="1" indent="-285750" algn="just">
              <a:lnSpc>
                <a:spcPct val="107000"/>
              </a:lnSpc>
              <a:spcAft>
                <a:spcPts val="600"/>
              </a:spcAft>
              <a:buFont typeface="Arial" panose="020B0604020202020204" pitchFamily="34" charset="0"/>
              <a:buChar char="•"/>
            </a:pPr>
            <a:r>
              <a:rPr lang="en-GB" sz="1800" i="1" dirty="0">
                <a:effectLst/>
                <a:latin typeface="Calibri" panose="020F0502020204030204" pitchFamily="34" charset="0"/>
                <a:ea typeface="Calibri" panose="020F0502020204030204" pitchFamily="34" charset="0"/>
                <a:cs typeface="Calibri" panose="020F0502020204030204" pitchFamily="34" charset="0"/>
              </a:rPr>
              <a:t>E. coli.</a:t>
            </a:r>
            <a:endParaRPr lang="en-KE" sz="1800" dirty="0">
              <a:effectLst/>
              <a:latin typeface="Calibri" panose="020F0502020204030204" pitchFamily="34" charset="0"/>
              <a:ea typeface="Calibri" panose="020F0502020204030204" pitchFamily="34" charset="0"/>
              <a:cs typeface="Arial" panose="020B0604020202020204" pitchFamily="34" charset="0"/>
            </a:endParaRPr>
          </a:p>
          <a:p>
            <a:endParaRPr lang="en-KE" dirty="0"/>
          </a:p>
        </p:txBody>
      </p:sp>
      <p:sp>
        <p:nvSpPr>
          <p:cNvPr id="4" name="Text Placeholder 3">
            <a:extLst>
              <a:ext uri="{FF2B5EF4-FFF2-40B4-BE49-F238E27FC236}">
                <a16:creationId xmlns:a16="http://schemas.microsoft.com/office/drawing/2014/main" id="{A8490ED3-8F42-D6DF-6C16-6C6F7056E332}"/>
              </a:ext>
            </a:extLst>
          </p:cNvPr>
          <p:cNvSpPr>
            <a:spLocks noGrp="1"/>
          </p:cNvSpPr>
          <p:nvPr>
            <p:ph type="body" sz="quarter" idx="11"/>
          </p:nvPr>
        </p:nvSpPr>
        <p:spPr/>
        <p:txBody>
          <a:bodyPr/>
          <a:lstStyle/>
          <a:p>
            <a:r>
              <a:rPr lang="en-US" dirty="0"/>
              <a:t>Zoom poll: Other important pig diseases </a:t>
            </a:r>
            <a:endParaRPr lang="en-KE" dirty="0"/>
          </a:p>
        </p:txBody>
      </p:sp>
      <p:pic>
        <p:nvPicPr>
          <p:cNvPr id="5" name="Image 3">
            <a:extLst>
              <a:ext uri="{FF2B5EF4-FFF2-40B4-BE49-F238E27FC236}">
                <a16:creationId xmlns:a16="http://schemas.microsoft.com/office/drawing/2014/main" id="{AFD6CCD8-E7BC-1FBD-B261-1CD941F8B2B3}"/>
              </a:ext>
            </a:extLst>
          </p:cNvPr>
          <p:cNvPicPr>
            <a:picLocks noChangeAspect="1"/>
          </p:cNvPicPr>
          <p:nvPr/>
        </p:nvPicPr>
        <p:blipFill rotWithShape="1">
          <a:blip r:embed="rId2">
            <a:extLst>
              <a:ext uri="{28A0092B-C50C-407E-A947-70E740481C1C}">
                <a14:useLocalDpi xmlns:a14="http://schemas.microsoft.com/office/drawing/2010/main" val="0"/>
              </a:ext>
            </a:extLst>
          </a:blip>
          <a:srcRect l="1" r="1245" b="15578"/>
          <a:stretch/>
        </p:blipFill>
        <p:spPr bwMode="auto">
          <a:xfrm>
            <a:off x="6888088" y="260648"/>
            <a:ext cx="3960440" cy="61030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3783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D897D53-C44F-24CA-4BDF-B08601232DBD}"/>
              </a:ext>
            </a:extLst>
          </p:cNvPr>
          <p:cNvSpPr>
            <a:spLocks noGrp="1"/>
          </p:cNvSpPr>
          <p:nvPr>
            <p:ph type="subTitle" idx="1"/>
          </p:nvPr>
        </p:nvSpPr>
        <p:spPr>
          <a:xfrm>
            <a:off x="191344" y="1556792"/>
            <a:ext cx="11772056" cy="4599665"/>
          </a:xfrm>
        </p:spPr>
        <p:txBody>
          <a:bodyPr/>
          <a:lstStyle/>
          <a:p>
            <a:pPr marL="342900" lvl="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Indiscriminate supply of pigs </a:t>
            </a:r>
          </a:p>
          <a:p>
            <a:pPr marL="342900" lvl="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Indiscriminate supply of feed and interactions in feed mills </a:t>
            </a:r>
          </a:p>
          <a:p>
            <a:pPr marL="342900" lvl="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Use of untested water - streams, wells, </a:t>
            </a:r>
          </a:p>
          <a:p>
            <a:pPr marL="342900" lvl="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Location of slaughterhouses in the pig rearing areas, coupled with biosecurity risks</a:t>
            </a:r>
          </a:p>
          <a:p>
            <a:pPr marL="342900" lvl="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Sharing of boars within farming communities </a:t>
            </a:r>
          </a:p>
          <a:p>
            <a:pPr marL="342900" lvl="0" indent="-342900">
              <a:buFont typeface="Arial" panose="020B0604020202020204" pitchFamily="34" charset="0"/>
              <a:buChar char="•"/>
            </a:pPr>
            <a:r>
              <a:rPr lang="en-GB" sz="2000" dirty="0">
                <a:effectLst/>
                <a:latin typeface="Calibri" panose="020F0502020204030204" pitchFamily="34" charset="0"/>
                <a:ea typeface="Calibri" panose="020F0502020204030204" pitchFamily="34" charset="0"/>
              </a:rPr>
              <a:t>Unrestricted entry of live pigs and pig products</a:t>
            </a:r>
            <a:endParaRPr lang="en-KE" dirty="0"/>
          </a:p>
          <a:p>
            <a:endParaRPr lang="en-KE" dirty="0"/>
          </a:p>
        </p:txBody>
      </p:sp>
      <p:sp>
        <p:nvSpPr>
          <p:cNvPr id="3" name="Text Placeholder 2">
            <a:extLst>
              <a:ext uri="{FF2B5EF4-FFF2-40B4-BE49-F238E27FC236}">
                <a16:creationId xmlns:a16="http://schemas.microsoft.com/office/drawing/2014/main" id="{8BBB0EC7-9776-3B6B-AEB2-FB02BBBA3FF4}"/>
              </a:ext>
            </a:extLst>
          </p:cNvPr>
          <p:cNvSpPr>
            <a:spLocks noGrp="1"/>
          </p:cNvSpPr>
          <p:nvPr>
            <p:ph type="body" sz="quarter" idx="10"/>
          </p:nvPr>
        </p:nvSpPr>
        <p:spPr/>
        <p:txBody>
          <a:bodyPr/>
          <a:lstStyle/>
          <a:p>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Risk Factors for ASF</a:t>
            </a:r>
          </a:p>
          <a:p>
            <a:endParaRPr lang="en-KE" dirty="0"/>
          </a:p>
        </p:txBody>
      </p:sp>
    </p:spTree>
    <p:extLst>
      <p:ext uri="{BB962C8B-B14F-4D97-AF65-F5344CB8AC3E}">
        <p14:creationId xmlns:p14="http://schemas.microsoft.com/office/powerpoint/2010/main" val="1373691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890E5F-2539-1EC7-A003-A190BA98CC90}"/>
              </a:ext>
            </a:extLst>
          </p:cNvPr>
          <p:cNvSpPr>
            <a:spLocks noGrp="1"/>
          </p:cNvSpPr>
          <p:nvPr>
            <p:ph type="subTitle"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effectLst/>
                <a:latin typeface="Calibri" panose="020F0502020204030204" pitchFamily="34" charset="0"/>
                <a:ea typeface="Calibri" panose="020F0502020204030204" pitchFamily="34" charset="0"/>
              </a:rPr>
              <a:t>Countries use existing tools as guides for value chain and risk analysis: e.g. capacity building through FAO </a:t>
            </a:r>
            <a:r>
              <a:rPr lang="en-GB" sz="2000" i="1" dirty="0">
                <a:effectLst/>
                <a:latin typeface="Calibri" panose="020F0502020204030204" pitchFamily="34" charset="0"/>
                <a:ea typeface="Calibri" panose="020F0502020204030204" pitchFamily="34" charset="0"/>
              </a:rPr>
              <a:t>Virtual Learning Centres </a:t>
            </a:r>
            <a:r>
              <a:rPr lang="en-GB" sz="2000" dirty="0">
                <a:effectLst/>
                <a:latin typeface="Calibri" panose="020F0502020204030204" pitchFamily="34" charset="0"/>
                <a:ea typeface="Calibri" panose="020F0502020204030204" pitchFamily="34" charset="0"/>
              </a:rPr>
              <a:t>(VLCs), coordination with collaborating partners supporting capacity building for value chain analysis</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effectLst/>
                <a:latin typeface="Calibri" panose="020F0502020204030204" pitchFamily="34" charset="0"/>
                <a:ea typeface="Calibri" panose="020F0502020204030204" pitchFamily="34" charset="0"/>
              </a:rPr>
              <a:t>Common approach to VCA =&gt; Next topics on biosecurity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effectLst/>
                <a:latin typeface="Calibri" panose="020F0502020204030204" pitchFamily="34" charset="0"/>
                <a:ea typeface="Calibri" panose="020F0502020204030204" pitchFamily="34" charset="0"/>
              </a:rPr>
              <a:t>Implementation of the Global Initiative for ASF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000" dirty="0">
                <a:effectLst/>
                <a:latin typeface="Calibri" panose="020F0502020204030204" pitchFamily="34" charset="0"/>
                <a:ea typeface="Calibri" panose="020F0502020204030204" pitchFamily="34" charset="0"/>
              </a:rPr>
              <a:t>Capacity to manage other pig diseases of public health importance such as porcine cysticercosis, echinococcosis and </a:t>
            </a:r>
            <a:r>
              <a:rPr lang="en-GB" sz="2000" dirty="0" err="1">
                <a:effectLst/>
                <a:latin typeface="Calibri" panose="020F0502020204030204" pitchFamily="34" charset="0"/>
                <a:ea typeface="Calibri" panose="020F0502020204030204" pitchFamily="34" charset="0"/>
              </a:rPr>
              <a:t>trichinellosis</a:t>
            </a:r>
            <a:endParaRPr lang="en-GB" sz="2000" dirty="0">
              <a:effectLst/>
              <a:latin typeface="Calibri" panose="020F0502020204030204" pitchFamily="34" charset="0"/>
              <a:ea typeface="Calibri" panose="020F0502020204030204" pitchFamily="34" charset="0"/>
            </a:endParaRPr>
          </a:p>
          <a:p>
            <a:endParaRPr lang="en-KE" dirty="0"/>
          </a:p>
        </p:txBody>
      </p:sp>
      <p:sp>
        <p:nvSpPr>
          <p:cNvPr id="3" name="Text Placeholder 2">
            <a:extLst>
              <a:ext uri="{FF2B5EF4-FFF2-40B4-BE49-F238E27FC236}">
                <a16:creationId xmlns:a16="http://schemas.microsoft.com/office/drawing/2014/main" id="{9AA118C8-46E1-ECC9-A6FB-57034D0FD9F4}"/>
              </a:ext>
            </a:extLst>
          </p:cNvPr>
          <p:cNvSpPr>
            <a:spLocks noGrp="1"/>
          </p:cNvSpPr>
          <p:nvPr>
            <p:ph type="body" sz="quarter" idx="10"/>
          </p:nvPr>
        </p:nvSpPr>
        <p:spPr/>
        <p:txBody>
          <a:bodyPr/>
          <a:lstStyle/>
          <a:p>
            <a:r>
              <a:rPr lang="en-US" dirty="0"/>
              <a:t>SGE II Meeting Outcomes:</a:t>
            </a:r>
            <a:endParaRPr lang="en-KE" dirty="0"/>
          </a:p>
        </p:txBody>
      </p:sp>
    </p:spTree>
    <p:extLst>
      <p:ext uri="{BB962C8B-B14F-4D97-AF65-F5344CB8AC3E}">
        <p14:creationId xmlns:p14="http://schemas.microsoft.com/office/powerpoint/2010/main" val="288431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6E7C9E-DC4B-929F-31FD-7CAE863E1B65}"/>
              </a:ext>
            </a:extLst>
          </p:cNvPr>
          <p:cNvSpPr>
            <a:spLocks noGrp="1"/>
          </p:cNvSpPr>
          <p:nvPr>
            <p:ph type="subTitle" idx="1"/>
          </p:nvPr>
        </p:nvSpPr>
        <p:spPr>
          <a:xfrm>
            <a:off x="263353" y="1556792"/>
            <a:ext cx="4680519" cy="4392690"/>
          </a:xfrm>
        </p:spPr>
        <p:txBody>
          <a:bodyPr/>
          <a:lstStyle/>
          <a:p>
            <a:pPr marL="457200" lvl="1" indent="0">
              <a:buNone/>
            </a:pPr>
            <a:r>
              <a:rPr lang="en-US" sz="2400" dirty="0">
                <a:latin typeface="Calibri" panose="020F0502020204030204" pitchFamily="34" charset="0"/>
              </a:rPr>
              <a:t>1. </a:t>
            </a:r>
            <a:r>
              <a:rPr lang="en-US" sz="2400" strike="sngStrike" dirty="0">
                <a:latin typeface="Calibri" panose="020F0502020204030204" pitchFamily="34" charset="0"/>
              </a:rPr>
              <a:t>Value chains</a:t>
            </a:r>
          </a:p>
          <a:p>
            <a:pPr marL="457200" lvl="1" indent="0">
              <a:buNone/>
            </a:pPr>
            <a:r>
              <a:rPr lang="en-US" sz="2400" u="sng" dirty="0">
                <a:latin typeface="Calibri" panose="020F0502020204030204" pitchFamily="34" charset="0"/>
              </a:rPr>
              <a:t>2. Biosecurity along value chains</a:t>
            </a:r>
          </a:p>
          <a:p>
            <a:pPr marL="457200" lvl="1" indent="0">
              <a:buNone/>
            </a:pPr>
            <a:r>
              <a:rPr lang="en-US" sz="2400" u="sng" dirty="0">
                <a:latin typeface="Calibri" panose="020F0502020204030204" pitchFamily="34" charset="0"/>
              </a:rPr>
              <a:t>3. Surveillance</a:t>
            </a:r>
          </a:p>
          <a:p>
            <a:pPr marL="457200" lvl="1" indent="0">
              <a:buNone/>
            </a:pPr>
            <a:r>
              <a:rPr lang="en-US" sz="2400" u="sng" dirty="0">
                <a:latin typeface="Calibri" panose="020F0502020204030204" pitchFamily="34" charset="0"/>
              </a:rPr>
              <a:t>4. Outbreak management</a:t>
            </a:r>
          </a:p>
          <a:p>
            <a:pPr marL="457200" lvl="1" indent="0">
              <a:buNone/>
            </a:pPr>
            <a:r>
              <a:rPr lang="en-US" sz="2400" dirty="0">
                <a:latin typeface="Calibri" panose="020F0502020204030204" pitchFamily="34" charset="0"/>
              </a:rPr>
              <a:t>5. Socio-economics</a:t>
            </a:r>
          </a:p>
          <a:p>
            <a:pPr marL="457200" lvl="1" indent="0">
              <a:buNone/>
            </a:pPr>
            <a:r>
              <a:rPr lang="en-US" sz="2400" dirty="0">
                <a:latin typeface="Calibri" panose="020F0502020204030204" pitchFamily="34" charset="0"/>
              </a:rPr>
              <a:t>6. Cross-border</a:t>
            </a:r>
          </a:p>
          <a:p>
            <a:pPr marL="457200" lvl="1" indent="0">
              <a:buNone/>
            </a:pPr>
            <a:r>
              <a:rPr lang="en-US" sz="2400" dirty="0">
                <a:latin typeface="Calibri" panose="020F0502020204030204" pitchFamily="34" charset="0"/>
              </a:rPr>
              <a:t>7. Policy</a:t>
            </a:r>
          </a:p>
          <a:p>
            <a:pPr marL="457200" lvl="1" indent="0">
              <a:buNone/>
            </a:pPr>
            <a:r>
              <a:rPr lang="en-US" sz="2400" dirty="0">
                <a:latin typeface="Calibri" panose="020F0502020204030204" pitchFamily="34" charset="0"/>
              </a:rPr>
              <a:t>8. Transparency</a:t>
            </a:r>
          </a:p>
          <a:p>
            <a:pPr marL="0" indent="0">
              <a:buNone/>
            </a:pPr>
            <a:endParaRPr lang="fr-FR" dirty="0"/>
          </a:p>
          <a:p>
            <a:pPr marL="0" indent="0">
              <a:buNone/>
            </a:pPr>
            <a:br>
              <a:rPr lang="fr-FR" dirty="0"/>
            </a:br>
            <a:r>
              <a:rPr lang="fr-FR" dirty="0" err="1"/>
              <a:t>Likely</a:t>
            </a:r>
            <a:r>
              <a:rPr lang="fr-FR" dirty="0"/>
              <a:t> in July 2023, in Abidjan, C/d’Ivoire</a:t>
            </a:r>
            <a:endParaRPr lang="en-KE" dirty="0"/>
          </a:p>
        </p:txBody>
      </p:sp>
      <p:sp>
        <p:nvSpPr>
          <p:cNvPr id="4" name="Title 3">
            <a:extLst>
              <a:ext uri="{FF2B5EF4-FFF2-40B4-BE49-F238E27FC236}">
                <a16:creationId xmlns:a16="http://schemas.microsoft.com/office/drawing/2014/main" id="{DC4FDF41-AAB5-67CD-EF7E-251CFBCFF002}"/>
              </a:ext>
            </a:extLst>
          </p:cNvPr>
          <p:cNvSpPr>
            <a:spLocks noGrp="1"/>
          </p:cNvSpPr>
          <p:nvPr>
            <p:ph type="title"/>
          </p:nvPr>
        </p:nvSpPr>
        <p:spPr>
          <a:xfrm>
            <a:off x="5087888" y="1241985"/>
            <a:ext cx="6768752" cy="5022304"/>
          </a:xfrm>
        </p:spPr>
        <p:txBody>
          <a:bodyPr/>
          <a:lstStyle/>
          <a:p>
            <a:r>
              <a:rPr lang="en-US" sz="2000" b="0" dirty="0"/>
              <a:t>Improved </a:t>
            </a:r>
            <a:r>
              <a:rPr lang="en-US" sz="2000" dirty="0"/>
              <a:t>Capability of countries to manage ASF </a:t>
            </a:r>
            <a:r>
              <a:rPr lang="en-US" sz="2000" b="0" dirty="0"/>
              <a:t>and other priority pig diseases though adequate support mechanisms</a:t>
            </a:r>
            <a:br>
              <a:rPr lang="en-US" sz="2000" b="0" dirty="0"/>
            </a:br>
            <a:br>
              <a:rPr lang="en-US" sz="2000" b="0" dirty="0"/>
            </a:br>
            <a:r>
              <a:rPr lang="en-US" sz="2000" dirty="0"/>
              <a:t>Improved  coordination </a:t>
            </a:r>
            <a:r>
              <a:rPr lang="en-US" sz="2000" b="0" dirty="0"/>
              <a:t>and </a:t>
            </a:r>
            <a:r>
              <a:rPr lang="en-US" sz="2000" dirty="0"/>
              <a:t>cooperation</a:t>
            </a:r>
            <a:r>
              <a:rPr lang="en-US" sz="2000" b="0" dirty="0"/>
              <a:t> of key </a:t>
            </a:r>
            <a:r>
              <a:rPr lang="en-US" sz="2000" dirty="0"/>
              <a:t>stakeholders</a:t>
            </a:r>
            <a:r>
              <a:rPr lang="en-US" sz="2000" b="0" dirty="0"/>
              <a:t> from the private and public sector, and </a:t>
            </a:r>
            <a:r>
              <a:rPr lang="en-US" sz="2000" b="0" dirty="0" err="1"/>
              <a:t>minimise</a:t>
            </a:r>
            <a:r>
              <a:rPr lang="en-US" sz="2000" b="0" dirty="0"/>
              <a:t> the consequences of ASF through business continuity </a:t>
            </a:r>
            <a:br>
              <a:rPr lang="en-US" sz="2000" b="0" dirty="0"/>
            </a:br>
            <a:br>
              <a:rPr lang="en-US" sz="2000" b="0" dirty="0"/>
            </a:br>
            <a:r>
              <a:rPr lang="en-US" sz="2000" b="0" dirty="0"/>
              <a:t>Improved </a:t>
            </a:r>
            <a:r>
              <a:rPr lang="en-US" sz="2000" dirty="0"/>
              <a:t>risk management </a:t>
            </a:r>
            <a:r>
              <a:rPr lang="en-US" sz="2000" b="0" dirty="0"/>
              <a:t>through development and refinement of national control </a:t>
            </a:r>
            <a:r>
              <a:rPr lang="en-US" sz="2000" b="0" dirty="0" err="1"/>
              <a:t>programmes</a:t>
            </a:r>
            <a:r>
              <a:rPr lang="en-US" sz="2000" b="0" dirty="0"/>
              <a:t>, and the need to </a:t>
            </a:r>
            <a:r>
              <a:rPr lang="en-US" sz="2000" b="0" dirty="0" err="1"/>
              <a:t>recognise</a:t>
            </a:r>
            <a:r>
              <a:rPr lang="en-US" sz="2000" b="0" dirty="0"/>
              <a:t> risk communication as a crucial component of effectively addressing risk pathways and high-risk practices.</a:t>
            </a:r>
            <a:br>
              <a:rPr lang="en-US" sz="2000" b="0" dirty="0"/>
            </a:br>
            <a:br>
              <a:rPr lang="en-US" sz="2000" b="0" dirty="0"/>
            </a:br>
            <a:r>
              <a:rPr lang="en-US" sz="2000" b="0" dirty="0"/>
              <a:t>Countries maintain </a:t>
            </a:r>
            <a:r>
              <a:rPr lang="en-US" sz="2000" dirty="0"/>
              <a:t>transparency</a:t>
            </a:r>
            <a:r>
              <a:rPr lang="en-US" sz="2000" b="0" dirty="0"/>
              <a:t> through timely disease notification and manage risks by implementing the international standards in relation to zoning, </a:t>
            </a:r>
            <a:r>
              <a:rPr lang="en-GB" sz="2000" b="0" dirty="0"/>
              <a:t>compartmentalisation</a:t>
            </a:r>
            <a:r>
              <a:rPr lang="en-US" sz="2000" b="0" dirty="0"/>
              <a:t> and applying commodity-based trade measures</a:t>
            </a:r>
            <a:br>
              <a:rPr lang="en-US" sz="2000" dirty="0"/>
            </a:br>
            <a:br>
              <a:rPr lang="en-US" sz="2800" b="0" i="0" u="none" strike="noStrike" baseline="0" dirty="0">
                <a:solidFill>
                  <a:srgbClr val="0F172E"/>
                </a:solidFill>
                <a:latin typeface="Merriweather-Regular"/>
              </a:rPr>
            </a:br>
            <a:br>
              <a:rPr lang="en-US" sz="2800" dirty="0"/>
            </a:br>
            <a:br>
              <a:rPr lang="en-US" sz="2800" dirty="0"/>
            </a:br>
            <a:endParaRPr lang="en-KE" sz="2800" dirty="0"/>
          </a:p>
        </p:txBody>
      </p:sp>
      <p:sp>
        <p:nvSpPr>
          <p:cNvPr id="5" name="Text Placeholder 4">
            <a:extLst>
              <a:ext uri="{FF2B5EF4-FFF2-40B4-BE49-F238E27FC236}">
                <a16:creationId xmlns:a16="http://schemas.microsoft.com/office/drawing/2014/main" id="{FAAFC11A-E068-07C6-EB8E-FB1B6CBCACA0}"/>
              </a:ext>
            </a:extLst>
          </p:cNvPr>
          <p:cNvSpPr>
            <a:spLocks noGrp="1"/>
          </p:cNvSpPr>
          <p:nvPr>
            <p:ph type="body" sz="quarter" idx="11"/>
          </p:nvPr>
        </p:nvSpPr>
        <p:spPr>
          <a:xfrm>
            <a:off x="0" y="764704"/>
            <a:ext cx="4223792" cy="378296"/>
          </a:xfrm>
        </p:spPr>
        <p:txBody>
          <a:bodyPr/>
          <a:lstStyle/>
          <a:p>
            <a:r>
              <a:rPr lang="en-US" dirty="0"/>
              <a:t>Next steps: SGE III</a:t>
            </a:r>
            <a:endParaRPr lang="en-KE" dirty="0"/>
          </a:p>
        </p:txBody>
      </p:sp>
      <p:sp>
        <p:nvSpPr>
          <p:cNvPr id="6" name="Text Placeholder 4">
            <a:extLst>
              <a:ext uri="{FF2B5EF4-FFF2-40B4-BE49-F238E27FC236}">
                <a16:creationId xmlns:a16="http://schemas.microsoft.com/office/drawing/2014/main" id="{D203DCB1-C6B7-1AF9-B8E8-62C041BCE244}"/>
              </a:ext>
            </a:extLst>
          </p:cNvPr>
          <p:cNvSpPr txBox="1">
            <a:spLocks/>
          </p:cNvSpPr>
          <p:nvPr/>
        </p:nvSpPr>
        <p:spPr>
          <a:xfrm>
            <a:off x="5087888" y="767408"/>
            <a:ext cx="4223792" cy="378296"/>
          </a:xfrm>
          <a:prstGeom prst="rect">
            <a:avLst/>
          </a:prstGeom>
          <a:solidFill>
            <a:schemeClr val="accent1">
              <a:lumMod val="20000"/>
              <a:lumOff val="80000"/>
            </a:schemeClr>
          </a:solidFill>
        </p:spPr>
        <p:txBody>
          <a:bodyPr lIns="540000" anchor="ctr" anchorCtr="0"/>
          <a:lstStyle>
            <a:lvl1pPr marL="0" indent="0" algn="l" rtl="0" fontAlgn="base">
              <a:lnSpc>
                <a:spcPct val="90000"/>
              </a:lnSpc>
              <a:spcBef>
                <a:spcPts val="1000"/>
              </a:spcBef>
              <a:spcAft>
                <a:spcPct val="0"/>
              </a:spcAft>
              <a:buFont typeface="Arial" panose="020B0604020202020204" pitchFamily="34" charset="0"/>
              <a:buNone/>
              <a:defRPr sz="2000" b="1" kern="1200">
                <a:solidFill>
                  <a:schemeClr val="accent2">
                    <a:lumMod val="75000"/>
                  </a:schemeClr>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914400" eaLnBrk="1" hangingPunct="1"/>
            <a:r>
              <a:rPr lang="en-US" dirty="0"/>
              <a:t>Expected Outcomes</a:t>
            </a:r>
            <a:endParaRPr lang="en-KE" dirty="0"/>
          </a:p>
        </p:txBody>
      </p:sp>
    </p:spTree>
    <p:extLst>
      <p:ext uri="{BB962C8B-B14F-4D97-AF65-F5344CB8AC3E}">
        <p14:creationId xmlns:p14="http://schemas.microsoft.com/office/powerpoint/2010/main" val="421529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13E8CC1-ED78-6E54-DD9D-EE0331E3C7CC}"/>
              </a:ext>
            </a:extLst>
          </p:cNvPr>
          <p:cNvSpPr>
            <a:spLocks noGrp="1" noChangeArrowheads="1"/>
          </p:cNvSpPr>
          <p:nvPr>
            <p:ph type="ctrTitle"/>
          </p:nvPr>
        </p:nvSpPr>
        <p:spPr bwMode="auto">
          <a:xfrm>
            <a:off x="0" y="4724400"/>
            <a:ext cx="12222163" cy="244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bIns="45720" numCol="1" anchorCtr="0" compatLnSpc="1">
            <a:prstTxWarp prst="textNoShape">
              <a:avLst/>
            </a:prstTxWarp>
          </a:bodyPr>
          <a:lstStyle/>
          <a:p>
            <a:r>
              <a:rPr lang="en-US" altLang="en-KE" dirty="0">
                <a:latin typeface="Georgia" panose="02040502050405020303" pitchFamily="18" charset="0"/>
                <a:ea typeface="Georgia" panose="02040502050405020303" pitchFamily="18" charset="0"/>
                <a:cs typeface="Georgia" panose="02040502050405020303" pitchFamily="18" charset="0"/>
              </a:rPr>
              <a:t>Thank you</a:t>
            </a:r>
            <a:endParaRPr lang="en-KE" altLang="en-KE" dirty="0">
              <a:latin typeface="Georgia" panose="02040502050405020303" pitchFamily="18" charset="0"/>
              <a:ea typeface="Georgia" panose="02040502050405020303" pitchFamily="18" charset="0"/>
              <a:cs typeface="Georgia" panose="02040502050405020303" pitchFamily="18" charset="0"/>
            </a:endParaRPr>
          </a:p>
        </p:txBody>
      </p:sp>
    </p:spTree>
  </p:cSld>
  <p:clrMapOvr>
    <a:masterClrMapping/>
  </p:clrMapOvr>
</p:sld>
</file>

<file path=ppt/theme/theme1.xml><?xml version="1.0" encoding="utf-8"?>
<a:theme xmlns:a="http://schemas.openxmlformats.org/drawingml/2006/main" name="COVER - Option 1">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GF-TADS_template_16_9.pptx" id="{0019A35C-5C62-4202-8B41-0ED990FC0BDF}" vid="{36BEDF5B-9071-4274-97C8-09F8C4A832D8}"/>
    </a:ext>
  </a:extLst>
</a:theme>
</file>

<file path=ppt/theme/theme2.xml><?xml version="1.0" encoding="utf-8"?>
<a:theme xmlns:a="http://schemas.openxmlformats.org/drawingml/2006/main" name="COVER - Option 2">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GF-TADS_template_16_9.pptx" id="{0019A35C-5C62-4202-8B41-0ED990FC0BDF}" vid="{F33BBC62-120C-4675-8012-1E4E8DF3F1C2}"/>
    </a:ext>
  </a:extLst>
</a:theme>
</file>

<file path=ppt/theme/theme3.xml><?xml version="1.0" encoding="utf-8"?>
<a:theme xmlns:a="http://schemas.openxmlformats.org/drawingml/2006/main" name="Main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GF-TADS_template_16_9.pptx" id="{0019A35C-5C62-4202-8B41-0ED990FC0BDF}" vid="{13B9B943-F915-40D9-AB00-3DB88D0E3A24}"/>
    </a:ext>
  </a:extLst>
</a:theme>
</file>

<file path=ppt/theme/theme4.xml><?xml version="1.0" encoding="utf-8"?>
<a:theme xmlns:a="http://schemas.openxmlformats.org/drawingml/2006/main" name="Final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_GF-TADS_template_16_9.pptx" id="{0019A35C-5C62-4202-8B41-0ED990FC0BDF}" vid="{618D42EE-7419-41DB-810A-BFD3866F95A1}"/>
    </a:ext>
  </a:extLst>
</a:theme>
</file>

<file path=ppt/theme/theme5.xml><?xml version="1.0" encoding="utf-8"?>
<a:theme xmlns:a="http://schemas.openxmlformats.org/drawingml/2006/main" name="1_Main screen">
  <a:themeElements>
    <a:clrScheme name="FAO 1">
      <a:dk1>
        <a:srgbClr val="000000"/>
      </a:dk1>
      <a:lt1>
        <a:srgbClr val="FFFFFF"/>
      </a:lt1>
      <a:dk2>
        <a:srgbClr val="44546A"/>
      </a:dk2>
      <a:lt2>
        <a:srgbClr val="E7E6E6"/>
      </a:lt2>
      <a:accent1>
        <a:srgbClr val="5791C8"/>
      </a:accent1>
      <a:accent2>
        <a:srgbClr val="1A648C"/>
      </a:accent2>
      <a:accent3>
        <a:srgbClr val="508931"/>
      </a:accent3>
      <a:accent4>
        <a:srgbClr val="EF781F"/>
      </a:accent4>
      <a:accent5>
        <a:srgbClr val="AB957B"/>
      </a:accent5>
      <a:accent6>
        <a:srgbClr val="A81E3B"/>
      </a:accent6>
      <a:hlink>
        <a:srgbClr val="5791C8"/>
      </a:hlink>
      <a:folHlink>
        <a:srgbClr val="79797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16F85751-97A9-C842-87E1-8F923BBBD22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300111-1b6d-4ede-b74f-05b2b922cc1a" xsi:nil="true"/>
    <lcf76f155ced4ddcb4097134ff3c332f xmlns="e357bd84-b6d4-42ee-b8e4-ba03c7c10af9">
      <Terms xmlns="http://schemas.microsoft.com/office/infopath/2007/PartnerControls"/>
    </lcf76f155ced4ddcb4097134ff3c332f>
    <OralPresentation xmlns="e357bd84-b6d4-42ee-b8e4-ba03c7c10af9">true</OralPresent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E49C6273058F4D94DF0ABA7DF59315" ma:contentTypeVersion="16" ma:contentTypeDescription="Create a new document." ma:contentTypeScope="" ma:versionID="f09cc8db0536a0c197d2b858bf682d67">
  <xsd:schema xmlns:xsd="http://www.w3.org/2001/XMLSchema" xmlns:xs="http://www.w3.org/2001/XMLSchema" xmlns:p="http://schemas.microsoft.com/office/2006/metadata/properties" xmlns:ns2="e357bd84-b6d4-42ee-b8e4-ba03c7c10af9" xmlns:ns3="fd300111-1b6d-4ede-b74f-05b2b922cc1a" targetNamespace="http://schemas.microsoft.com/office/2006/metadata/properties" ma:root="true" ma:fieldsID="1256129b3e863ba3db17be6029ed7baf" ns2:_="" ns3:_="">
    <xsd:import namespace="e357bd84-b6d4-42ee-b8e4-ba03c7c10af9"/>
    <xsd:import namespace="fd300111-1b6d-4ede-b74f-05b2b922cc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ralPresenta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7bd84-b6d4-42ee-b8e4-ba03c7c10a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ralPresentation" ma:index="14" nillable="true" ma:displayName="Oral Presentation" ma:default="1" ma:format="Dropdown" ma:internalName="OralPresentation">
      <xsd:simpleType>
        <xsd:restriction base="dms:Boolea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bd5f298-1e24-4768-94fc-a8b9045ba2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300111-1b6d-4ede-b74f-05b2b922cc1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b3d5f5a1-dd62-47c3-95ef-ac155c8a0ca6}" ma:internalName="TaxCatchAll" ma:showField="CatchAllData" ma:web="fd300111-1b6d-4ede-b74f-05b2b922cc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1706A-7A12-40FD-9BC8-CFAC81307829}">
  <ds:schemaRefs>
    <ds:schemaRef ds:uri="http://schemas.microsoft.com/office/2006/metadata/properties"/>
    <ds:schemaRef ds:uri="http://schemas.microsoft.com/office/infopath/2007/PartnerControls"/>
    <ds:schemaRef ds:uri="97715172-29ca-460a-8d34-c6833e4e3e85"/>
    <ds:schemaRef ds:uri="be165b08-fd3e-4a2e-99c2-3815331eb84c"/>
  </ds:schemaRefs>
</ds:datastoreItem>
</file>

<file path=customXml/itemProps2.xml><?xml version="1.0" encoding="utf-8"?>
<ds:datastoreItem xmlns:ds="http://schemas.openxmlformats.org/officeDocument/2006/customXml" ds:itemID="{2244305C-8D67-4D54-AD67-8A539C937B6E}"/>
</file>

<file path=customXml/itemProps3.xml><?xml version="1.0" encoding="utf-8"?>
<ds:datastoreItem xmlns:ds="http://schemas.openxmlformats.org/officeDocument/2006/customXml" ds:itemID="{FE40BE93-8F24-43EF-BEBD-E8CED056E130}">
  <ds:schemaRefs>
    <ds:schemaRef ds:uri="http://schemas.microsoft.com/office/2006/metadata/longProperties"/>
  </ds:schemaRefs>
</ds:datastoreItem>
</file>

<file path=customXml/itemProps4.xml><?xml version="1.0" encoding="utf-8"?>
<ds:datastoreItem xmlns:ds="http://schemas.openxmlformats.org/officeDocument/2006/customXml" ds:itemID="{3E08C1A9-B001-4B02-A926-DEE6B9B169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2022_GF-TADS_template_16_9</Template>
  <TotalTime>87</TotalTime>
  <Words>590</Words>
  <Application>Microsoft Office PowerPoint</Application>
  <PresentationFormat>Widescreen</PresentationFormat>
  <Paragraphs>65</Paragraphs>
  <Slides>9</Slides>
  <Notes>1</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0</vt:i4>
      </vt:variant>
      <vt:variant>
        <vt:lpstr>Slide Titles</vt:lpstr>
      </vt:variant>
      <vt:variant>
        <vt:i4>9</vt:i4>
      </vt:variant>
    </vt:vector>
  </HeadingPairs>
  <TitlesOfParts>
    <vt:vector size="22" baseType="lpstr">
      <vt:lpstr>.AppleSystemUIFont</vt:lpstr>
      <vt:lpstr>Arial</vt:lpstr>
      <vt:lpstr>Bookman Old Style</vt:lpstr>
      <vt:lpstr>Calibri</vt:lpstr>
      <vt:lpstr>Calibri Light</vt:lpstr>
      <vt:lpstr>Georgia</vt:lpstr>
      <vt:lpstr>Merriweather-Regular</vt:lpstr>
      <vt:lpstr>Wingdings</vt:lpstr>
      <vt:lpstr>COVER - Option 1</vt:lpstr>
      <vt:lpstr>COVER - Option 2</vt:lpstr>
      <vt:lpstr>Main screen</vt:lpstr>
      <vt:lpstr>Final screen</vt:lpstr>
      <vt:lpstr>1_Main screen</vt:lpstr>
      <vt:lpstr> ASF Standing Group of Experts (SGE) Africa</vt:lpstr>
      <vt:lpstr>PowerPoint Presentation</vt:lpstr>
      <vt:lpstr>PowerPoint Presentation</vt:lpstr>
      <vt:lpstr>PowerPoint Presentation</vt:lpstr>
      <vt:lpstr>PowerPoint Presentation</vt:lpstr>
      <vt:lpstr>PowerPoint Presentation</vt:lpstr>
      <vt:lpstr>PowerPoint Presentation</vt:lpstr>
      <vt:lpstr>Improved Capability of countries to manage ASF and other priority pig diseases though adequate support mechanisms  Improved  coordination and cooperation of key stakeholders from the private and public sector, and minimise the consequences of ASF through business continuity   Improved risk management through development and refinement of national control programmes, and the need to recognise risk communication as a crucial component of effectively addressing risk pathways and high-risk practices.  Countries maintain transparency through timely disease notification and manage risks by implementing the international standards in relation to zoning, compartmentalisation and applying commodity-based trade measures    </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VC</dc:creator>
  <cp:keywords/>
  <dc:description/>
  <cp:lastModifiedBy>VC</cp:lastModifiedBy>
  <cp:revision>4</cp:revision>
  <cp:lastPrinted>2018-12-10T09:55:32Z</cp:lastPrinted>
  <dcterms:created xsi:type="dcterms:W3CDTF">2023-01-23T06:19:13Z</dcterms:created>
  <dcterms:modified xsi:type="dcterms:W3CDTF">2023-01-26T10:00:39Z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0x01010077E49C6273058F4D94DF0ABA7DF59315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y fmtid="{D5CDD505-2E9C-101B-9397-08002B2CF9AE}" pid="6" name="MediaServiceImageTags">
    <vt:lpwstr/>
  </property>
  <property fmtid="{D5CDD505-2E9C-101B-9397-08002B2CF9AE}" pid="7" name="xd_Signature">
    <vt:lpwstr/>
  </property>
  <property fmtid="{D5CDD505-2E9C-101B-9397-08002B2CF9AE}" pid="8" name="visible">
    <vt:lpwstr>0</vt:lpwstr>
  </property>
  <property fmtid="{D5CDD505-2E9C-101B-9397-08002B2CF9AE}" pid="9" name="display_urn:schemas-microsoft-com:office:office#Editor">
    <vt:lpwstr>Alexandre Fediaevsky</vt:lpwstr>
  </property>
  <property fmtid="{D5CDD505-2E9C-101B-9397-08002B2CF9AE}" pid="10" name="Order">
    <vt:lpwstr>2747300.00000000</vt:lpwstr>
  </property>
  <property fmtid="{D5CDD505-2E9C-101B-9397-08002B2CF9AE}" pid="11" name="xd_ProgID">
    <vt:lpwstr/>
  </property>
  <property fmtid="{D5CDD505-2E9C-101B-9397-08002B2CF9AE}" pid="12" name="_ExtendedDescription">
    <vt:lpwstr/>
  </property>
  <property fmtid="{D5CDD505-2E9C-101B-9397-08002B2CF9AE}" pid="13" name="display_urn:schemas-microsoft-com:office:office#Author">
    <vt:lpwstr>Alexandre Fediaevsky</vt:lpwstr>
  </property>
  <property fmtid="{D5CDD505-2E9C-101B-9397-08002B2CF9AE}" pid="14" name="ComplianceAssetId">
    <vt:lpwstr/>
  </property>
  <property fmtid="{D5CDD505-2E9C-101B-9397-08002B2CF9AE}" pid="15" name="TemplateUrl">
    <vt:lpwstr/>
  </property>
  <property fmtid="{D5CDD505-2E9C-101B-9397-08002B2CF9AE}" pid="16" name="TriggerFlowInfo">
    <vt:lpwstr/>
  </property>
  <property fmtid="{D5CDD505-2E9C-101B-9397-08002B2CF9AE}" pid="17" name="Visitor_access">
    <vt:lpwstr>1</vt:lpwstr>
  </property>
</Properties>
</file>